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802.11-23/0003r41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December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802.11-23/0003r41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802.11-23/0003r41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802.11-23/0003r41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2023-12-05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309326"/>
              </p:ext>
            </p:extLst>
          </p:nvPr>
        </p:nvGraphicFramePr>
        <p:xfrm>
          <a:off x="929217" y="1256778"/>
          <a:ext cx="10361085" cy="396293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20, 21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21,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12, January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7, 14, January 4, 11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January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15, January 5,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7, 8 (Ad-hoc)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11,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7, 14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912818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11, January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14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18,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December 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295</Words>
  <Application>Microsoft Office PowerPoint</Application>
  <PresentationFormat>Widescreen</PresentationFormat>
  <Paragraphs>107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1799</cp:revision>
  <cp:lastPrinted>1601-01-01T00:00:00Z</cp:lastPrinted>
  <dcterms:created xsi:type="dcterms:W3CDTF">2018-05-10T16:45:22Z</dcterms:created>
  <dcterms:modified xsi:type="dcterms:W3CDTF">2023-12-05T08:54:49Z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