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0" d="100"/>
          <a:sy n="70" d="100"/>
        </p:scale>
        <p:origin x="96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802.11-23/0003r40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802.11-23/0003r40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802.11-23/0003r40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802.11-23/0003r40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802.11-23/0003r40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2023-11-28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195859"/>
              </p:ext>
            </p:extLst>
          </p:nvPr>
        </p:nvGraphicFramePr>
        <p:xfrm>
          <a:off x="929217" y="1256778"/>
          <a:ext cx="10361085" cy="380597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21, January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 January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30, December 7, 14, January 4,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5, 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1, 15, January 5,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December 4, 11, 18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30, December 7, 14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9052667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11, January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14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18, 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5,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291</Words>
  <Application>Microsoft Office PowerPoint</Application>
  <PresentationFormat>Widescreen</PresentationFormat>
  <Paragraphs>103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1793</cp:revision>
  <cp:lastPrinted>1601-01-01T00:00:00Z</cp:lastPrinted>
  <dcterms:created xsi:type="dcterms:W3CDTF">2018-05-10T16:45:22Z</dcterms:created>
  <dcterms:modified xsi:type="dcterms:W3CDTF">2023-11-28T10:48:53Z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