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9" d="100"/>
          <a:sy n="89" d="100"/>
        </p:scale>
        <p:origin x="108" y="3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802.11-23/0003r39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802.11-23/0003r39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802.11-23/0003r39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298062"/>
              </p:ext>
            </p:extLst>
          </p:nvPr>
        </p:nvGraphicFramePr>
        <p:xfrm>
          <a:off x="929217" y="1256778"/>
          <a:ext cx="10361085" cy="380597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21,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12, January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30, December 7, 14, January 4, 11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5, January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20, </a:t>
                      </a: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1, 15, January 5,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27, December 4, 11,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30, December 7, 14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692186"/>
              </p:ext>
            </p:extLst>
          </p:nvPr>
        </p:nvGraphicFramePr>
        <p:xfrm>
          <a:off x="802216" y="1263086"/>
          <a:ext cx="10361085" cy="2684938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December 18,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December 5,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283</Words>
  <Application>Microsoft Office PowerPoint</Application>
  <PresentationFormat>Widescreen</PresentationFormat>
  <Paragraphs>98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1790</cp:revision>
  <cp:lastPrinted>1601-01-01T00:00:00Z</cp:lastPrinted>
  <dcterms:created xsi:type="dcterms:W3CDTF">2018-05-10T16:45:22Z</dcterms:created>
  <dcterms:modified xsi:type="dcterms:W3CDTF">2023-11-20T12:39:56Z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