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1" d="100"/>
          <a:sy n="81" d="100"/>
        </p:scale>
        <p:origin x="120" y="29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648006"/>
              </p:ext>
            </p:extLst>
          </p:nvPr>
        </p:nvGraphicFramePr>
        <p:xfrm>
          <a:off x="929217" y="1256778"/>
          <a:ext cx="10361085" cy="34851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9, 10 (Ad-hoc, San Diego)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168437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249</Words>
  <Application>Microsoft Office PowerPoint</Application>
  <PresentationFormat>Widescreen</PresentationFormat>
  <Paragraphs>93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1785</cp:revision>
  <cp:lastPrinted>1601-01-01T00:00:00Z</cp:lastPrinted>
  <dcterms:created xsi:type="dcterms:W3CDTF">2018-05-10T16:45:22Z</dcterms:created>
  <dcterms:modified xsi:type="dcterms:W3CDTF">2023-11-03T11:35:14Z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