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1" d="100"/>
          <a:sy n="91" d="100"/>
        </p:scale>
        <p:origin x="114" y="31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802.11-23/0003r37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2023-10-20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470748"/>
              </p:ext>
            </p:extLst>
          </p:nvPr>
        </p:nvGraphicFramePr>
        <p:xfrm>
          <a:off x="929217" y="1256778"/>
          <a:ext cx="10361085" cy="3629068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25,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9, 10 (Ad-hoc, San Diego)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26, November 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24, 31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6,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24, 31*, November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26, November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24, November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188572"/>
              </p:ext>
            </p:extLst>
          </p:nvPr>
        </p:nvGraphicFramePr>
        <p:xfrm>
          <a:off x="802216" y="1263086"/>
          <a:ext cx="10361085" cy="2684938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277</Words>
  <Application>Microsoft Office PowerPoint</Application>
  <PresentationFormat>Widescreen</PresentationFormat>
  <Paragraphs>101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1782</cp:revision>
  <cp:lastPrinted>1601-01-01T00:00:00Z</cp:lastPrinted>
  <dcterms:created xsi:type="dcterms:W3CDTF">2018-05-10T16:45:22Z</dcterms:created>
  <dcterms:modified xsi:type="dcterms:W3CDTF">2023-10-20T08:29:07Z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