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9" d="100"/>
          <a:sy n="89" d="100"/>
        </p:scale>
        <p:origin x="101" y="37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2023-10-08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237302"/>
              </p:ext>
            </p:extLst>
          </p:nvPr>
        </p:nvGraphicFramePr>
        <p:xfrm>
          <a:off x="929217" y="1256778"/>
          <a:ext cx="10361085" cy="402986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18, November 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11, 19, 25,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9, 10 (Ad-hoc, San Diego)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ctober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12,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10, 16, 17,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10, 24, 31*, 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12, 26,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10, 24, November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6,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10, 11, 12 (Ad-hoc, Toronto)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911170"/>
              </p:ext>
            </p:extLst>
          </p:nvPr>
        </p:nvGraphicFramePr>
        <p:xfrm>
          <a:off x="802216" y="1263086"/>
          <a:ext cx="10361085" cy="284201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9,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10,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</TotalTime>
  <Words>332</Words>
  <Application>Microsoft Office PowerPoint</Application>
  <PresentationFormat>Widescreen</PresentationFormat>
  <Paragraphs>110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Gothic</vt:lpstr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1781</cp:revision>
  <cp:lastPrinted>1601-01-01T00:00:00Z</cp:lastPrinted>
  <dcterms:created xsi:type="dcterms:W3CDTF">2018-05-10T16:45:22Z</dcterms:created>
  <dcterms:modified xsi:type="dcterms:W3CDTF">2023-10-08T14:21:10Z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1696774686</vt:lpwstr>
  </property>
</Properties>
</file>