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3" d="100"/>
          <a:sy n="93" d="100"/>
        </p:scale>
        <p:origin x="101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99043"/>
              </p:ext>
            </p:extLst>
          </p:nvPr>
        </p:nvGraphicFramePr>
        <p:xfrm>
          <a:off x="929217" y="1256778"/>
          <a:ext cx="10361085" cy="34851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18, 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27, October 11, 19, 25, 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25, October 9,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21, October 12,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19, 25, 26, October 10, 16,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3, 10, 17, 24, 31*,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28, October 5, 12,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10, 24,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984660"/>
              </p:ext>
            </p:extLst>
          </p:nvPr>
        </p:nvGraphicFramePr>
        <p:xfrm>
          <a:off x="802216" y="1263086"/>
          <a:ext cx="10361085" cy="284201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9,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29</TotalTime>
  <Words>326</Words>
  <Application>Microsoft Office PowerPoint</Application>
  <PresentationFormat>Widescreen</PresentationFormat>
  <Paragraphs>101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1774</cp:revision>
  <cp:lastPrinted>1601-01-01T00:00:00Z</cp:lastPrinted>
  <dcterms:created xsi:type="dcterms:W3CDTF">2018-05-10T16:45:22Z</dcterms:created>
  <dcterms:modified xsi:type="dcterms:W3CDTF">2023-09-19T09:57:37Z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