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94" d="100"/>
          <a:sy n="94" d="100"/>
        </p:scale>
        <p:origin x="120" y="139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802.11-23/0003r33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802.11-23/0003r33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802.11-23/0003r33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802.11-23/0003r33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802.11-23/0003r33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802.11-23/0003r33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2023-09-18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2342995"/>
              </p:ext>
            </p:extLst>
          </p:nvPr>
        </p:nvGraphicFramePr>
        <p:xfrm>
          <a:off x="929217" y="1256778"/>
          <a:ext cx="10361085" cy="348515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18, November 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27, October 11, 19, 25, November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826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25, October 9, 23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21, October 12, 26, November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19, 25, 26, October 10, 16, 17, 24, 31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6,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26, October 3, 10, 17, 24, 31*, November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28, October 5, 12, 26, November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26, October 10, 24, November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6,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4359223"/>
              </p:ext>
            </p:extLst>
          </p:nvPr>
        </p:nvGraphicFramePr>
        <p:xfrm>
          <a:off x="802216" y="1263086"/>
          <a:ext cx="10361085" cy="2684938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9, 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October 10,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27</TotalTime>
  <Words>318</Words>
  <Application>Microsoft Office PowerPoint</Application>
  <PresentationFormat>Widescreen</PresentationFormat>
  <Paragraphs>97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1772</cp:revision>
  <cp:lastPrinted>1601-01-01T00:00:00Z</cp:lastPrinted>
  <dcterms:created xsi:type="dcterms:W3CDTF">2018-05-10T16:45:22Z</dcterms:created>
  <dcterms:modified xsi:type="dcterms:W3CDTF">2023-09-18T12:19:38Z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