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94" d="100"/>
          <a:sy n="94" d="100"/>
        </p:scale>
        <p:origin x="120" y="13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802.11-23/0003r33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802.11-23/0003r33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802.11-23/0003r33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802.11-23/0003r33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802.11-23/0003r33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2023-09-18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342995"/>
              </p:ext>
            </p:extLst>
          </p:nvPr>
        </p:nvGraphicFramePr>
        <p:xfrm>
          <a:off x="929217" y="1256778"/>
          <a:ext cx="10361085" cy="348515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18, November 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27, October 11, 19, 25, 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8261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25, October 9, 23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564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21, October 12, 26,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19, 25, 26, October 10, 16, 17, 24,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6,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712872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26, October 3, 10, 17, 24, 31*, November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54181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28, October 5, 12, 26, November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2106617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September 26, October 10, 24, November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535475"/>
                  </a:ext>
                </a:extLst>
              </a:tr>
              <a:tr h="340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strike="noStrike" dirty="0">
                          <a:solidFill>
                            <a:schemeClr val="tx1"/>
                          </a:solidFill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November 6, 20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343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4359223"/>
              </p:ext>
            </p:extLst>
          </p:nvPr>
        </p:nvGraphicFramePr>
        <p:xfrm>
          <a:off x="802216" y="1263086"/>
          <a:ext cx="10361085" cy="2684938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94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October 9,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348413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10,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85674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4156588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964775"/>
                  </a:ext>
                </a:extLst>
              </a:tr>
              <a:tr h="34050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59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27</TotalTime>
  <Words>318</Words>
  <Application>Microsoft Office PowerPoint</Application>
  <PresentationFormat>Widescreen</PresentationFormat>
  <Paragraphs>97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1772</cp:revision>
  <cp:lastPrinted>1601-01-01T00:00:00Z</cp:lastPrinted>
  <dcterms:created xsi:type="dcterms:W3CDTF">2018-05-10T16:45:22Z</dcterms:created>
  <dcterms:modified xsi:type="dcterms:W3CDTF">2023-09-18T12:19:38Z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