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80" d="100"/>
          <a:sy n="80" d="100"/>
        </p:scale>
        <p:origin x="120" y="3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802.11-23/0003r31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August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802.11-23/0003r31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802.11-23/0003r31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802.11-23/0003r31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802.11-23/0003r31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802.11-23/0003r31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2023-08-14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9843687"/>
              </p:ext>
            </p:extLst>
          </p:nvPr>
        </p:nvGraphicFramePr>
        <p:xfrm>
          <a:off x="929217" y="1256778"/>
          <a:ext cx="10361085" cy="3308398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en-GB" sz="1600" b="0" strike="noStrike" dirty="0" err="1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ugust</a:t>
                      </a: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23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24, 30, September 6,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8261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28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  <a:tr h="5646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31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22, September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22, 29, September 5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24, September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15,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0732098"/>
              </p:ext>
            </p:extLst>
          </p:nvPr>
        </p:nvGraphicFramePr>
        <p:xfrm>
          <a:off x="802216" y="1263086"/>
          <a:ext cx="10361085" cy="2831543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28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14, 21, 28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29, September 5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08567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5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6477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1593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270</Words>
  <Application>Microsoft Office PowerPoint</Application>
  <PresentationFormat>Widescreen</PresentationFormat>
  <Paragraphs>100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1763</cp:revision>
  <cp:lastPrinted>1601-01-01T00:00:00Z</cp:lastPrinted>
  <dcterms:created xsi:type="dcterms:W3CDTF">2018-05-10T16:45:22Z</dcterms:created>
  <dcterms:modified xsi:type="dcterms:W3CDTF">2023-08-14T08:12:08Z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