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70" d="100"/>
          <a:sy n="70" d="100"/>
        </p:scale>
        <p:origin x="96" y="24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802.11-23/0003r30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August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802.11-23/0003r30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802.11-23/0003r30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802.11-23/0003r30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802.11-23/0003r30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802.11-23/0003r30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2023-08-11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8544953"/>
              </p:ext>
            </p:extLst>
          </p:nvPr>
        </p:nvGraphicFramePr>
        <p:xfrm>
          <a:off x="929217" y="1256778"/>
          <a:ext cx="10361085" cy="3308398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 days notice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826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31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14, 22, September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22, 29, September 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24, September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15,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0732098"/>
              </p:ext>
            </p:extLst>
          </p:nvPr>
        </p:nvGraphicFramePr>
        <p:xfrm>
          <a:off x="802216" y="1263086"/>
          <a:ext cx="10361085" cy="2831543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14, 21, 28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29, September 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255</Words>
  <Application>Microsoft Office PowerPoint</Application>
  <PresentationFormat>Widescreen</PresentationFormat>
  <Paragraphs>96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1761</cp:revision>
  <cp:lastPrinted>1601-01-01T00:00:00Z</cp:lastPrinted>
  <dcterms:created xsi:type="dcterms:W3CDTF">2018-05-10T16:45:22Z</dcterms:created>
  <dcterms:modified xsi:type="dcterms:W3CDTF">2023-08-11T09:22:09Z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