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96" d="100"/>
          <a:sy n="96" d="100"/>
        </p:scale>
        <p:origin x="84" y="4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802.11-23/0003r29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802.11-23/0003r29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802.11-23/0003r29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802.11-23/0003r29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802.11-23/0003r29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802.11-23/0003r29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2023-08-07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506191"/>
              </p:ext>
            </p:extLst>
          </p:nvPr>
        </p:nvGraphicFramePr>
        <p:xfrm>
          <a:off x="929217" y="1256778"/>
          <a:ext cx="10361085" cy="3308398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days notice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14, 22, September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8, 22, 29, September 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10, 24, September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15,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days notice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9941567"/>
              </p:ext>
            </p:extLst>
          </p:nvPr>
        </p:nvGraphicFramePr>
        <p:xfrm>
          <a:off x="802216" y="1263086"/>
          <a:ext cx="10361085" cy="2988615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7,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7, 28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7, 14, 21, 28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8, 29, September 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8,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277</Words>
  <Application>Microsoft Office PowerPoint</Application>
  <PresentationFormat>Widescreen</PresentationFormat>
  <Paragraphs>99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1757</cp:revision>
  <cp:lastPrinted>1601-01-01T00:00:00Z</cp:lastPrinted>
  <dcterms:created xsi:type="dcterms:W3CDTF">2018-05-10T16:45:22Z</dcterms:created>
  <dcterms:modified xsi:type="dcterms:W3CDTF">2023-08-07T09:56:13Z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