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5" d="100"/>
          <a:sy n="95" d="100"/>
        </p:scale>
        <p:origin x="82" y="37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8229632"/>
              </p:ext>
            </p:extLst>
          </p:nvPr>
        </p:nvGraphicFramePr>
        <p:xfrm>
          <a:off x="929217" y="1256778"/>
          <a:ext cx="10361085" cy="3308398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20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10,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24,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31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18, 24, 25, 31,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8,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14, 22,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29,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September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25, August 1, 8, 22,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27, August 10, 24, September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1, 15, 29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strike="noStrik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 days notice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02084"/>
              </p:ext>
            </p:extLst>
          </p:nvPr>
        </p:nvGraphicFramePr>
        <p:xfrm>
          <a:off x="802216" y="1263086"/>
          <a:ext cx="10361085" cy="2988615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7,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7,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14:00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24, 31, August 7, 14, 21, 28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August 8, 29, 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July 25, August 8, 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September 5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96477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August 1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1.5 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93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98</TotalTime>
  <Words>314</Words>
  <Application>Microsoft Office PowerPoint</Application>
  <PresentationFormat>Widescreen</PresentationFormat>
  <Paragraphs>99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MS Gothic</vt:lpstr>
      <vt:lpstr>Arial Unicode MS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1752</cp:revision>
  <cp:lastPrinted>1601-01-01T00:00:00Z</cp:lastPrinted>
  <dcterms:created xsi:type="dcterms:W3CDTF">2018-05-10T16:45:22Z</dcterms:created>
  <dcterms:modified xsi:type="dcterms:W3CDTF">2023-07-15T07:41:27Z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