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7" d="100"/>
          <a:sy n="87" d="100"/>
        </p:scale>
        <p:origin x="86" y="1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2023-06-09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887719"/>
              </p:ext>
            </p:extLst>
          </p:nvPr>
        </p:nvGraphicFramePr>
        <p:xfrm>
          <a:off x="929217" y="1256778"/>
          <a:ext cx="10361085" cy="345231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15,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23, 30, June 5, 12, 13, 20, 26,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22,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12, 16*, 19, 23,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June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562878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12,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28</TotalTime>
  <Words>270</Words>
  <Application>Microsoft Office PowerPoint</Application>
  <PresentationFormat>Widescreen</PresentationFormat>
  <Paragraphs>91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Gothic</vt:lpstr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1724</cp:revision>
  <cp:lastPrinted>1601-01-01T00:00:00Z</cp:lastPrinted>
  <dcterms:created xsi:type="dcterms:W3CDTF">2018-05-10T16:45:22Z</dcterms:created>
  <dcterms:modified xsi:type="dcterms:W3CDTF">2023-06-09T20:24:57Z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