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88" r:id="rId3"/>
    <p:sldId id="28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84" d="100"/>
          <a:sy n="84" d="100"/>
        </p:scale>
        <p:origin x="108" y="3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802.11-23/0003r20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April 2023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802.11-23/0003r20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2023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802.11-23/0003r20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April 2023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802.11-23/0003r20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April 2023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802.11-23/0003r20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2023-04-21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531428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25312" progId="Word.Document.8">
                  <p:embed/>
                </p:oleObj>
              </mc:Choice>
              <mc:Fallback>
                <p:oleObj name="Document" r:id="rId3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05896345"/>
              </p:ext>
            </p:extLst>
          </p:nvPr>
        </p:nvGraphicFramePr>
        <p:xfrm>
          <a:off x="929217" y="1256778"/>
          <a:ext cx="10361085" cy="3337350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29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74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0416934"/>
                  </a:ext>
                </a:extLst>
              </a:tr>
              <a:tr h="353658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26, May 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42310338"/>
                  </a:ext>
                </a:extLst>
              </a:tr>
              <a:tr h="38261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8950114"/>
                  </a:ext>
                </a:extLst>
              </a:tr>
              <a:tr h="5646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24, 25*, May 8,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7712872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25, May 2, 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3854181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27, May 11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62106617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TGbk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9535475"/>
                  </a:ext>
                </a:extLst>
              </a:tr>
              <a:tr h="34061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strike="sngStrike" dirty="0">
                        <a:solidFill>
                          <a:schemeClr val="tx1"/>
                        </a:solidFill>
                        <a:highlight>
                          <a:srgbClr val="00FF00"/>
                        </a:highlight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1343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April 2023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9366991"/>
              </p:ext>
            </p:extLst>
          </p:nvPr>
        </p:nvGraphicFramePr>
        <p:xfrm>
          <a:off x="802216" y="1263086"/>
          <a:ext cx="10361085" cy="2003930"/>
        </p:xfrm>
        <a:graphic>
          <a:graphicData uri="http://schemas.openxmlformats.org/drawingml/2006/table">
            <a:tbl>
              <a:tblPr/>
              <a:tblGrid>
                <a:gridCol w="129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2044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90943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097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8</a:t>
                      </a:r>
                      <a:endParaRPr lang="en-GB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April 24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May 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UHR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May 8</a:t>
                      </a:r>
                      <a:endParaRPr lang="en-US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3484135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4085674"/>
                  </a:ext>
                </a:extLst>
              </a:tr>
              <a:tr h="34050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AIML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April 24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4156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237</Words>
  <Application>Microsoft Office PowerPoint</Application>
  <PresentationFormat>Widescreen</PresentationFormat>
  <Paragraphs>89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1713</cp:revision>
  <cp:lastPrinted>1601-01-01T00:00:00Z</cp:lastPrinted>
  <dcterms:created xsi:type="dcterms:W3CDTF">2018-05-10T16:45:22Z</dcterms:created>
  <dcterms:modified xsi:type="dcterms:W3CDTF">2023-04-21T09:09:17Z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1668744131</vt:lpwstr>
  </property>
</Properties>
</file>