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4" d="100"/>
          <a:sy n="84" d="100"/>
        </p:scale>
        <p:origin x="108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2023-04-20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362139"/>
              </p:ext>
            </p:extLst>
          </p:nvPr>
        </p:nvGraphicFramePr>
        <p:xfrm>
          <a:off x="929217" y="1256778"/>
          <a:ext cx="10361085" cy="33373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20, 26,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20,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24, 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May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27, May 11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sngStrike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244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8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242</Words>
  <Application>Microsoft Office PowerPoint</Application>
  <PresentationFormat>Widescreen</PresentationFormat>
  <Paragraphs>89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1712</cp:revision>
  <cp:lastPrinted>1601-01-01T00:00:00Z</cp:lastPrinted>
  <dcterms:created xsi:type="dcterms:W3CDTF">2018-05-10T16:45:22Z</dcterms:created>
  <dcterms:modified xsi:type="dcterms:W3CDTF">2023-04-20T08:21:42Z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