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6" d="100"/>
          <a:sy n="96" d="100"/>
        </p:scale>
        <p:origin x="102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2023-04-11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21330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12, 20, 26,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13,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11, 18, 24, 25,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11, 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13, 27, May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sngStrike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173634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17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261</Words>
  <Application>Microsoft Office PowerPoint</Application>
  <PresentationFormat>Widescreen</PresentationFormat>
  <Paragraphs>90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1709</cp:revision>
  <cp:lastPrinted>1601-01-01T00:00:00Z</cp:lastPrinted>
  <dcterms:created xsi:type="dcterms:W3CDTF">2018-05-10T16:45:22Z</dcterms:created>
  <dcterms:modified xsi:type="dcterms:W3CDTF">2023-04-11T14:07:35Z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