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6" d="100"/>
          <a:sy n="86" d="100"/>
        </p:scale>
        <p:origin x="12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802.11-23/0003r17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802.11-23/0003r17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802.11-23/0003r17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2023-03-24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4180146"/>
              </p:ext>
            </p:extLst>
          </p:nvPr>
        </p:nvGraphicFramePr>
        <p:xfrm>
          <a:off x="929217" y="1256778"/>
          <a:ext cx="10361085" cy="333735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5,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27, April 10, 24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29, April 6, 12, 20, 26, May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27, April 10,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6, 13, 20, May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27, 28, April 11, 18, 24, 25, May 8,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4, 11, 18, 25, May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May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4, 18,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strike="sngStrike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284550"/>
              </p:ext>
            </p:extLst>
          </p:nvPr>
        </p:nvGraphicFramePr>
        <p:xfrm>
          <a:off x="802216" y="1263086"/>
          <a:ext cx="10361085" cy="2003930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3, May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24, May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27, April 10, 17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3,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5</TotalTime>
  <Words>305</Words>
  <Application>Microsoft Office PowerPoint</Application>
  <PresentationFormat>Widescreen</PresentationFormat>
  <Paragraphs>90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</cp:lastModifiedBy>
  <cp:revision>1706</cp:revision>
  <cp:lastPrinted>1601-01-01T00:00:00Z</cp:lastPrinted>
  <dcterms:created xsi:type="dcterms:W3CDTF">2018-05-10T16:45:22Z</dcterms:created>
  <dcterms:modified xsi:type="dcterms:W3CDTF">2023-03-24T09:04:55Z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