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1" d="100"/>
          <a:sy n="81" d="100"/>
        </p:scale>
        <p:origin x="38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06129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857620"/>
              </p:ext>
            </p:extLst>
          </p:nvPr>
        </p:nvGraphicFramePr>
        <p:xfrm>
          <a:off x="965199" y="1154723"/>
          <a:ext cx="10361085" cy="339008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07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14*,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758202"/>
              </p:ext>
            </p:extLst>
          </p:nvPr>
        </p:nvGraphicFramePr>
        <p:xfrm>
          <a:off x="965200" y="1298516"/>
          <a:ext cx="10361083" cy="2642652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450596"/>
              </p:ext>
            </p:extLst>
          </p:nvPr>
        </p:nvGraphicFramePr>
        <p:xfrm>
          <a:off x="914400" y="1249906"/>
          <a:ext cx="10361085" cy="194886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14*,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518200"/>
              </p:ext>
            </p:extLst>
          </p:nvPr>
        </p:nvGraphicFramePr>
        <p:xfrm>
          <a:off x="965199" y="1217685"/>
          <a:ext cx="10361085" cy="1707973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23, April 6,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28, 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18896"/>
              </p:ext>
            </p:extLst>
          </p:nvPr>
        </p:nvGraphicFramePr>
        <p:xfrm>
          <a:off x="965199" y="1298576"/>
          <a:ext cx="10361085" cy="249095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16*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14*,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March 13*, 14*,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</TotalTime>
  <Words>726</Words>
  <Application>Microsoft Office PowerPoint</Application>
  <PresentationFormat>Widescreen</PresentationFormat>
  <Paragraphs>259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1696</cp:revision>
  <cp:lastPrinted>1601-01-01T00:00:00Z</cp:lastPrinted>
  <dcterms:created xsi:type="dcterms:W3CDTF">2018-05-10T16:45:22Z</dcterms:created>
  <dcterms:modified xsi:type="dcterms:W3CDTF">2023-03-10T16:12:36Z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