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02" d="100"/>
          <a:sy n="102" d="100"/>
        </p:scale>
        <p:origin x="144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2023-02-16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608665"/>
              </p:ext>
            </p:extLst>
          </p:nvPr>
        </p:nvGraphicFramePr>
        <p:xfrm>
          <a:off x="835167" y="1187301"/>
          <a:ext cx="10361085" cy="146569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295890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828707"/>
              </p:ext>
            </p:extLst>
          </p:nvPr>
        </p:nvGraphicFramePr>
        <p:xfrm>
          <a:off x="965200" y="1298516"/>
          <a:ext cx="10361083" cy="1620665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264602"/>
              </p:ext>
            </p:extLst>
          </p:nvPr>
        </p:nvGraphicFramePr>
        <p:xfrm>
          <a:off x="914400" y="1249906"/>
          <a:ext cx="10361085" cy="138127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4555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009087"/>
              </p:ext>
            </p:extLst>
          </p:nvPr>
        </p:nvGraphicFramePr>
        <p:xfrm>
          <a:off x="965199" y="1217685"/>
          <a:ext cx="10361085" cy="1037835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21,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084179"/>
              </p:ext>
            </p:extLst>
          </p:nvPr>
        </p:nvGraphicFramePr>
        <p:xfrm>
          <a:off x="965199" y="1298576"/>
          <a:ext cx="10361085" cy="12922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16, March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17*, 24, 27, March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491</Words>
  <Application>Microsoft Office PowerPoint</Application>
  <PresentationFormat>Widescreen</PresentationFormat>
  <Paragraphs>172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1672</cp:revision>
  <cp:lastPrinted>1601-01-01T00:00:00Z</cp:lastPrinted>
  <dcterms:created xsi:type="dcterms:W3CDTF">2018-05-10T16:45:22Z</dcterms:created>
  <dcterms:modified xsi:type="dcterms:W3CDTF">2023-02-16T15:43:55Z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