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2" d="100"/>
          <a:sy n="102" d="100"/>
        </p:scale>
        <p:origin x="14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2023-02-14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608665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95890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260815"/>
              </p:ext>
            </p:extLst>
          </p:nvPr>
        </p:nvGraphicFramePr>
        <p:xfrm>
          <a:off x="965200" y="1298516"/>
          <a:ext cx="10361083" cy="1620665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14, 21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264602"/>
              </p:ext>
            </p:extLst>
          </p:nvPr>
        </p:nvGraphicFramePr>
        <p:xfrm>
          <a:off x="914400" y="1249906"/>
          <a:ext cx="10361085" cy="13812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220800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743485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16, March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17*,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499</Words>
  <Application>Microsoft Office PowerPoint</Application>
  <PresentationFormat>Widescreen</PresentationFormat>
  <Paragraphs>172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1670</cp:revision>
  <cp:lastPrinted>1601-01-01T00:00:00Z</cp:lastPrinted>
  <dcterms:created xsi:type="dcterms:W3CDTF">2018-05-10T16:45:22Z</dcterms:created>
  <dcterms:modified xsi:type="dcterms:W3CDTF">2023-02-14T08:49:05Z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