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9" r:id="rId3"/>
    <p:sldId id="286" r:id="rId4"/>
    <p:sldId id="287" r:id="rId5"/>
    <p:sldId id="288" r:id="rId6"/>
    <p:sldId id="290" r:id="rId7"/>
    <p:sldId id="291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102" d="100"/>
          <a:sy n="102" d="100"/>
        </p:scale>
        <p:origin x="144" y="1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802.11-23/0003r8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802.11-23/0003r8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802.11-23/0003r8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87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99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802.11-23/0003r8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2023-02-13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99D6C2-305B-71BF-6577-9BC21FB63F5D}"/>
              </a:ext>
            </a:extLst>
          </p:cNvPr>
          <p:cNvSpPr txBox="1"/>
          <p:nvPr/>
        </p:nvSpPr>
        <p:spPr>
          <a:xfrm>
            <a:off x="885092" y="5474464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March 2023 plenary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4608665"/>
              </p:ext>
            </p:extLst>
          </p:nvPr>
        </p:nvGraphicFramePr>
        <p:xfrm>
          <a:off x="835167" y="1187301"/>
          <a:ext cx="10361085" cy="1465692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41356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12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1329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1295890"/>
              </p:ext>
            </p:extLst>
          </p:nvPr>
        </p:nvGraphicFramePr>
        <p:xfrm>
          <a:off x="965199" y="1154723"/>
          <a:ext cx="10361085" cy="262934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20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9959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8868745"/>
              </p:ext>
            </p:extLst>
          </p:nvPr>
        </p:nvGraphicFramePr>
        <p:xfrm>
          <a:off x="965200" y="1298516"/>
          <a:ext cx="10361083" cy="1901884"/>
        </p:xfrm>
        <a:graphic>
          <a:graphicData uri="http://schemas.openxmlformats.org/drawingml/2006/table">
            <a:tbl>
              <a:tblPr/>
              <a:tblGrid>
                <a:gridCol w="109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0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577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9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27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564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14, 21, 28, March 7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3609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ebruary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28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999211"/>
                  </a:ext>
                </a:extLst>
              </a:tr>
              <a:tr h="2967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ebruary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13, 27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523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3421332"/>
              </p:ext>
            </p:extLst>
          </p:nvPr>
        </p:nvGraphicFramePr>
        <p:xfrm>
          <a:off x="914400" y="1249906"/>
          <a:ext cx="10361085" cy="1381270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53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45558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805630"/>
              </p:ext>
            </p:extLst>
          </p:nvPr>
        </p:nvGraphicFramePr>
        <p:xfrm>
          <a:off x="965199" y="1217685"/>
          <a:ext cx="10361085" cy="1037835"/>
        </p:xfrm>
        <a:graphic>
          <a:graphicData uri="http://schemas.openxmlformats.org/drawingml/2006/table">
            <a:tbl>
              <a:tblPr/>
              <a:tblGrid>
                <a:gridCol w="1092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0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13, 14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20, 21, 28, March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79736"/>
                  </a:ext>
                </a:extLst>
              </a:tr>
              <a:tr h="3151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14, 21, 28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0535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33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7070209"/>
              </p:ext>
            </p:extLst>
          </p:nvPr>
        </p:nvGraphicFramePr>
        <p:xfrm>
          <a:off x="965199" y="1298576"/>
          <a:ext cx="10361085" cy="1292223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67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ebruary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16, March 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365305"/>
                  </a:ext>
                </a:extLst>
              </a:tr>
              <a:tr h="3597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14, 28*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9816655"/>
                  </a:ext>
                </a:extLst>
              </a:tr>
              <a:tr h="300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13, 17*, 24, 27, March 4, 24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579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226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513</Words>
  <Application>Microsoft Office PowerPoint</Application>
  <PresentationFormat>Widescreen</PresentationFormat>
  <Paragraphs>175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1667</cp:revision>
  <cp:lastPrinted>1601-01-01T00:00:00Z</cp:lastPrinted>
  <dcterms:created xsi:type="dcterms:W3CDTF">2018-05-10T16:45:22Z</dcterms:created>
  <dcterms:modified xsi:type="dcterms:W3CDTF">2023-02-13T10:14:32Z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