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7" d="100"/>
          <a:sy n="77" d="100"/>
        </p:scale>
        <p:origin x="120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2023-02-09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608665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992436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900462"/>
              </p:ext>
            </p:extLst>
          </p:nvPr>
        </p:nvGraphicFramePr>
        <p:xfrm>
          <a:off x="965200" y="1298516"/>
          <a:ext cx="10361083" cy="1901884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13, 27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576815"/>
              </p:ext>
            </p:extLst>
          </p:nvPr>
        </p:nvGraphicFramePr>
        <p:xfrm>
          <a:off x="914400" y="1249906"/>
          <a:ext cx="10361085" cy="153367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86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330133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13, 14,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21,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36350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10, 13, 17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24, 27, March 4, 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509</Words>
  <Application>Microsoft Office PowerPoint</Application>
  <PresentationFormat>Widescreen</PresentationFormat>
  <Paragraphs>169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1664</cp:revision>
  <cp:lastPrinted>1601-01-01T00:00:00Z</cp:lastPrinted>
  <dcterms:created xsi:type="dcterms:W3CDTF">2018-05-10T16:45:22Z</dcterms:created>
  <dcterms:modified xsi:type="dcterms:W3CDTF">2023-02-09T08:15:43Z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