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86" r:id="rId4"/>
    <p:sldId id="287" r:id="rId5"/>
    <p:sldId id="288" r:id="rId6"/>
    <p:sldId id="290" r:id="rId7"/>
    <p:sldId id="29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5" d="100"/>
          <a:sy n="75" d="100"/>
        </p:scale>
        <p:origin x="78" y="4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9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2023-02-06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99D6C2-305B-71BF-6577-9BC21FB63F5D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March 2023 plenary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599511"/>
              </p:ext>
            </p:extLst>
          </p:nvPr>
        </p:nvGraphicFramePr>
        <p:xfrm>
          <a:off x="835167" y="1187301"/>
          <a:ext cx="10361085" cy="1465692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41356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6,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12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6,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130982"/>
              </p:ext>
            </p:extLst>
          </p:nvPr>
        </p:nvGraphicFramePr>
        <p:xfrm>
          <a:off x="965199" y="1154723"/>
          <a:ext cx="10361085" cy="262934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6, 20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95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5863481"/>
              </p:ext>
            </p:extLst>
          </p:nvPr>
        </p:nvGraphicFramePr>
        <p:xfrm>
          <a:off x="965200" y="1298516"/>
          <a:ext cx="10361083" cy="1901884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577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56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7, 14, 21, 28, March 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609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ebruary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7, 28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999211"/>
                  </a:ext>
                </a:extLst>
              </a:tr>
              <a:tr h="2967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ebruary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13, 27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52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576815"/>
              </p:ext>
            </p:extLst>
          </p:nvPr>
        </p:nvGraphicFramePr>
        <p:xfrm>
          <a:off x="914400" y="1249906"/>
          <a:ext cx="10361085" cy="153367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1862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calls during February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calls during February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calls during February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913245"/>
              </p:ext>
            </p:extLst>
          </p:nvPr>
        </p:nvGraphicFramePr>
        <p:xfrm>
          <a:off x="965199" y="1217685"/>
          <a:ext cx="10361085" cy="1037835"/>
        </p:xfrm>
        <a:graphic>
          <a:graphicData uri="http://schemas.openxmlformats.org/drawingml/2006/table">
            <a:tbl>
              <a:tblPr/>
              <a:tblGrid>
                <a:gridCol w="1092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13, 14, 20, 21, 28, March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9736"/>
                  </a:ext>
                </a:extLst>
              </a:tr>
              <a:tr h="315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7, 14, 21, 28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3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621022"/>
              </p:ext>
            </p:extLst>
          </p:nvPr>
        </p:nvGraphicFramePr>
        <p:xfrm>
          <a:off x="965199" y="1298576"/>
          <a:ext cx="10361085" cy="129222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7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ebruary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16, March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597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14, 28*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816655"/>
                  </a:ext>
                </a:extLst>
              </a:tr>
              <a:tr h="300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6, 10, 13, 17, 24, 27, March 4, 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57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2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519</Words>
  <Application>Microsoft Office PowerPoint</Application>
  <PresentationFormat>Widescreen</PresentationFormat>
  <Paragraphs>166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1660</cp:revision>
  <cp:lastPrinted>1601-01-01T00:00:00Z</cp:lastPrinted>
  <dcterms:created xsi:type="dcterms:W3CDTF">2018-05-10T16:45:22Z</dcterms:created>
  <dcterms:modified xsi:type="dcterms:W3CDTF">2023-02-06T13:16:25Z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