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2023-01-27</a:t>
            </a:r>
            <a:endParaRPr lang="en-GB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599511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6,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675831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30*,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750397"/>
              </p:ext>
            </p:extLst>
          </p:nvPr>
        </p:nvGraphicFramePr>
        <p:xfrm>
          <a:off x="965200" y="1298516"/>
          <a:ext cx="10361083" cy="190188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February 7,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7, 28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76815"/>
              </p:ext>
            </p:extLst>
          </p:nvPr>
        </p:nvGraphicFramePr>
        <p:xfrm>
          <a:off x="914400" y="1249906"/>
          <a:ext cx="10361085" cy="15336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86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649829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31, February 7, 13, 14,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31, February 7, 14, 21,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803827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2, 16,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31*, February 14,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27, February 3, 6, 10, 13, 17, 24, 27, March 4,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541</Words>
  <Application>Microsoft Office PowerPoint</Application>
  <PresentationFormat>Widescreen</PresentationFormat>
  <Paragraphs>166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1657</cp:revision>
  <cp:lastPrinted>1601-01-01T00:00:00Z</cp:lastPrinted>
  <dcterms:created xsi:type="dcterms:W3CDTF">2018-05-10T16:45:22Z</dcterms:created>
  <dcterms:modified xsi:type="dcterms:W3CDTF">2023-01-27T11:04:35Z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