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89" r:id="rId3"/>
    <p:sldId id="286" r:id="rId4"/>
    <p:sldId id="287" r:id="rId5"/>
    <p:sldId id="288" r:id="rId6"/>
    <p:sldId id="290" r:id="rId7"/>
    <p:sldId id="291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74" d="100"/>
          <a:sy n="74" d="100"/>
        </p:scale>
        <p:origin x="132" y="5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802.11-23/0003r2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January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802.11-23/0003r2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802.11-23/0003r2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January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3873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899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802.11-23/0003r2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2023-01-16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99D6C2-305B-71BF-6577-9BC21FB63F5D}"/>
              </a:ext>
            </a:extLst>
          </p:cNvPr>
          <p:cNvSpPr txBox="1"/>
          <p:nvPr/>
        </p:nvSpPr>
        <p:spPr>
          <a:xfrm>
            <a:off x="885092" y="5474464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January 2023 interim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5043247"/>
              </p:ext>
            </p:extLst>
          </p:nvPr>
        </p:nvGraphicFramePr>
        <p:xfrm>
          <a:off x="835167" y="1187301"/>
          <a:ext cx="10361085" cy="1953372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16*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18*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20*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6, 27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</a:p>
                    <a:p>
                      <a:pPr algn="ctr" fontAlgn="b"/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algn="ctr" fontAlgn="b"/>
                      <a:r>
                        <a:rPr lang="en-GB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1329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395071"/>
              </p:ext>
            </p:extLst>
          </p:nvPr>
        </p:nvGraphicFramePr>
        <p:xfrm>
          <a:off x="965199" y="1154723"/>
          <a:ext cx="10361085" cy="3117029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18*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1296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17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17*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17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</a:t>
                      </a: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18*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19*</a:t>
                      </a:r>
                      <a:endParaRPr lang="en-US" sz="16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9959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7979794"/>
              </p:ext>
            </p:extLst>
          </p:nvPr>
        </p:nvGraphicFramePr>
        <p:xfrm>
          <a:off x="965200" y="1219140"/>
          <a:ext cx="10361083" cy="2983270"/>
        </p:xfrm>
        <a:graphic>
          <a:graphicData uri="http://schemas.openxmlformats.org/drawingml/2006/table">
            <a:tbl>
              <a:tblPr/>
              <a:tblGrid>
                <a:gridCol w="109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106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1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</a:t>
                      </a:r>
                      <a:r>
                        <a:rPr lang="en-GB" sz="16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anuary</a:t>
                      </a: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16*, 17*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</a:t>
                      </a:r>
                      <a:r>
                        <a:rPr lang="en-GB" sz="1600" b="1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17*</a:t>
                      </a: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19*</a:t>
                      </a:r>
                      <a:endParaRPr lang="en-GB" sz="1600" b="1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</a:t>
                      </a:r>
                      <a:r>
                        <a:rPr lang="en-GB" sz="1600" b="1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17*</a:t>
                      </a:r>
                      <a:endParaRPr lang="en-US" sz="1600" b="1" i="0" u="none" strike="sng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16*</a:t>
                      </a:r>
                      <a:endParaRPr lang="en-GB" sz="1600" b="1" i="0" u="none" strike="sng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</a:t>
                      </a:r>
                      <a:r>
                        <a:rPr lang="en-GB" sz="1600" b="1" i="0" u="none" strike="sng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18*</a:t>
                      </a:r>
                    </a:p>
                    <a:p>
                      <a:pPr algn="l" fontAlgn="b"/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19*</a:t>
                      </a:r>
                    </a:p>
                    <a:p>
                      <a:pPr algn="l" fontAlgn="b"/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24, 31, February 7, 14, 21, 28, March 7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3086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</a:t>
                      </a:r>
                      <a:r>
                        <a:rPr lang="en-GB" sz="16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anuary</a:t>
                      </a: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16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19</a:t>
                      </a:r>
                      <a:endParaRPr lang="en-US" sz="16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9992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18, 19</a:t>
                      </a:r>
                      <a:endParaRPr lang="en-US" sz="16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0523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9192373"/>
              </p:ext>
            </p:extLst>
          </p:nvPr>
        </p:nvGraphicFramePr>
        <p:xfrm>
          <a:off x="965199" y="1143000"/>
          <a:ext cx="10361085" cy="2529840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16*, 19*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17*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18*, 19*</a:t>
                      </a:r>
                      <a:endParaRPr lang="en-US" sz="16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9405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11, 12, 13 (ad-hoc meeting)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16, 19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16, 17, 18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33418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</a:t>
                      </a:r>
                      <a:r>
                        <a:rPr lang="en-US" sz="1600" b="1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17</a:t>
                      </a:r>
                      <a:endParaRPr lang="en-GB" sz="1600" b="1" i="0" u="none" strike="sngStrike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50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4621239"/>
              </p:ext>
            </p:extLst>
          </p:nvPr>
        </p:nvGraphicFramePr>
        <p:xfrm>
          <a:off x="965199" y="1219200"/>
          <a:ext cx="10361085" cy="2927173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13, 14 (ad-hoc meeting)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16*, 17*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17*, 18*, 19*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18*, 19*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31, February 7, 13, 14, 20, 21, 28, March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2,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579736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16*</a:t>
                      </a:r>
                      <a:endParaRPr lang="en-US" sz="16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17*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18*, 19*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19* [Joint with </a:t>
                      </a:r>
                      <a:r>
                        <a:rPr lang="en-GB" sz="1600" b="1" i="0" u="none" strike="noStrike" baseline="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TGbi</a:t>
                      </a: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endParaRPr lang="en-US" sz="16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0535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033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3233745"/>
              </p:ext>
            </p:extLst>
          </p:nvPr>
        </p:nvGraphicFramePr>
        <p:xfrm>
          <a:off x="965199" y="1219200"/>
          <a:ext cx="10361085" cy="1961709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91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16*, </a:t>
                      </a: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</a:t>
                      </a:r>
                      <a:r>
                        <a:rPr lang="en-GB" sz="1600" b="1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18*</a:t>
                      </a: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19*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19* [Joint with </a:t>
                      </a:r>
                      <a:r>
                        <a:rPr lang="en-GB" sz="1600" b="1" i="0" u="none" strike="noStrike" baseline="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TGbh</a:t>
                      </a: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endParaRPr lang="en-US" sz="16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365305"/>
                  </a:ext>
                </a:extLst>
              </a:tr>
              <a:tr h="2526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16*, 17*, 19*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9816655"/>
                  </a:ext>
                </a:extLst>
              </a:tr>
              <a:tr h="24699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9, 27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+mn-cs"/>
                        </a:rPr>
                        <a:t>January 16*, 17*, 18*, 19*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+mn-cs"/>
                        </a:rPr>
                        <a:t>January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579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1226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105</TotalTime>
  <Words>797</Words>
  <Application>Microsoft Office PowerPoint</Application>
  <PresentationFormat>Widescreen</PresentationFormat>
  <Paragraphs>274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</cp:lastModifiedBy>
  <cp:revision>1646</cp:revision>
  <cp:lastPrinted>1601-01-01T00:00:00Z</cp:lastPrinted>
  <dcterms:created xsi:type="dcterms:W3CDTF">2018-05-10T16:45:22Z</dcterms:created>
  <dcterms:modified xsi:type="dcterms:W3CDTF">2023-01-16T22:36:33Z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1668744131</vt:lpwstr>
  </property>
</Properties>
</file>