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286" r:id="rId4"/>
    <p:sldId id="287" r:id="rId5"/>
    <p:sldId id="288" r:id="rId6"/>
    <p:sldId id="290" r:id="rId7"/>
    <p:sldId id="291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92" d="100"/>
          <a:sy n="92" d="100"/>
        </p:scale>
        <p:origin x="252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January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99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2023-01-09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99D6C2-305B-71BF-6577-9BC21FB63F5D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January 2023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6634598"/>
              </p:ext>
            </p:extLst>
          </p:nvPr>
        </p:nvGraphicFramePr>
        <p:xfrm>
          <a:off x="835167" y="1187301"/>
          <a:ext cx="10361085" cy="1953372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18*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6, 27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hr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395071"/>
              </p:ext>
            </p:extLst>
          </p:nvPr>
        </p:nvGraphicFramePr>
        <p:xfrm>
          <a:off x="965199" y="1154723"/>
          <a:ext cx="10361085" cy="311702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18*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18*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959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9265620"/>
              </p:ext>
            </p:extLst>
          </p:nvPr>
        </p:nvGraphicFramePr>
        <p:xfrm>
          <a:off x="965200" y="1219140"/>
          <a:ext cx="10361083" cy="3958630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</a:t>
                      </a:r>
                      <a:r>
                        <a:rPr lang="en-GB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anuary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16*, 17*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17*, 19*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strike="sngStrike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</a:t>
                      </a:r>
                      <a:r>
                        <a:rPr lang="en-GB" sz="1600" b="0" strike="sngStrike" baseline="0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16*</a:t>
                      </a:r>
                    </a:p>
                    <a:p>
                      <a:pPr algn="l" fontAlgn="b"/>
                      <a:r>
                        <a:rPr lang="en-GB" sz="1600" b="1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17*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18*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19*</a:t>
                      </a:r>
                    </a:p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24, 31, February 7, 14, 21, 28, March 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086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</a:t>
                      </a:r>
                      <a:r>
                        <a:rPr lang="en-GB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anuary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9992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18, 19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52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9852047"/>
              </p:ext>
            </p:extLst>
          </p:nvPr>
        </p:nvGraphicFramePr>
        <p:xfrm>
          <a:off x="965199" y="1143000"/>
          <a:ext cx="10361085" cy="252984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16*, 19*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18*, 19*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11, 12, 13 (ad-hoc meeting)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16, 19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16, 17, 18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3418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4433145"/>
              </p:ext>
            </p:extLst>
          </p:nvPr>
        </p:nvGraphicFramePr>
        <p:xfrm>
          <a:off x="965199" y="1219200"/>
          <a:ext cx="10361085" cy="268333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13, 14 (ad-hoc meeting)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16*, 17*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17*, 18*, 19*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18*, 19*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79736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18*, 19*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535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5073255"/>
              </p:ext>
            </p:extLst>
          </p:nvPr>
        </p:nvGraphicFramePr>
        <p:xfrm>
          <a:off x="965199" y="1219200"/>
          <a:ext cx="10361085" cy="171786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91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</a:t>
                      </a:r>
                      <a:r>
                        <a:rPr lang="en-GB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17*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18*, 19*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2526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16*, 17*,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9816655"/>
                  </a:ext>
                </a:extLst>
              </a:tr>
              <a:tr h="2469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9, 27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+mn-cs"/>
                        </a:rPr>
                        <a:t>January 16*, 17*, 18*, 19*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+mn-cs"/>
                        </a:rPr>
                        <a:t>January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57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226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781</Words>
  <Application>Microsoft Office PowerPoint</Application>
  <PresentationFormat>Widescreen</PresentationFormat>
  <Paragraphs>280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1638</cp:revision>
  <cp:lastPrinted>1601-01-01T00:00:00Z</cp:lastPrinted>
  <dcterms:created xsi:type="dcterms:W3CDTF">2018-05-10T16:45:22Z</dcterms:created>
  <dcterms:modified xsi:type="dcterms:W3CDTF">2023-01-09T15:15:01Z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