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1" r:id="rId5"/>
    <p:sldId id="696" r:id="rId6"/>
    <p:sldId id="4511" r:id="rId7"/>
    <p:sldId id="4515" r:id="rId8"/>
    <p:sldId id="4517" r:id="rId9"/>
    <p:sldId id="4520" r:id="rId10"/>
    <p:sldId id="4514" r:id="rId11"/>
    <p:sldId id="4516" r:id="rId12"/>
    <p:sldId id="685" r:id="rId1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8482B9-0683-9D03-27C4-CEC19D840A24}" name="Andy Scott" initials="AS" userId="S::AScott@ncta.com::1a91c28a-49e0-4388-9cda-c26d927ed3b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FC"/>
    <a:srgbClr val="E4E5E5"/>
    <a:srgbClr val="A6A6A6"/>
    <a:srgbClr val="64B4FF"/>
    <a:srgbClr val="BCBDBF"/>
    <a:srgbClr val="6465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6A18ED-4F33-4AF3-9391-2AC8EE11F1BB}" v="13" dt="2023-01-10T17:37:26.3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2" autoAdjust="0"/>
    <p:restoredTop sz="93771" autoAdjust="0"/>
  </p:normalViewPr>
  <p:slideViewPr>
    <p:cSldViewPr showGuides="1">
      <p:cViewPr varScale="1">
        <p:scale>
          <a:sx n="89" d="100"/>
          <a:sy n="89" d="100"/>
        </p:scale>
        <p:origin x="658" y="8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Kennedy" userId="e810d86e-335d-4c6e-9b29-76a01f35df5d" providerId="ADAL" clId="{B76A18ED-4F33-4AF3-9391-2AC8EE11F1BB}"/>
    <pc:docChg chg="undo custSel addSld delSld modSld sldOrd modMainMaster">
      <pc:chgData name="Rich Kennedy" userId="e810d86e-335d-4c6e-9b29-76a01f35df5d" providerId="ADAL" clId="{B76A18ED-4F33-4AF3-9391-2AC8EE11F1BB}" dt="2023-01-18T14:14:34.030" v="3336" actId="2696"/>
      <pc:docMkLst>
        <pc:docMk/>
      </pc:docMkLst>
      <pc:sldChg chg="modSp mod">
        <pc:chgData name="Rich Kennedy" userId="e810d86e-335d-4c6e-9b29-76a01f35df5d" providerId="ADAL" clId="{B76A18ED-4F33-4AF3-9391-2AC8EE11F1BB}" dt="2022-12-30T15:15:16.294" v="99" actId="20577"/>
        <pc:sldMkLst>
          <pc:docMk/>
          <pc:sldMk cId="0" sldId="331"/>
        </pc:sldMkLst>
        <pc:spChg chg="mod">
          <ac:chgData name="Rich Kennedy" userId="e810d86e-335d-4c6e-9b29-76a01f35df5d" providerId="ADAL" clId="{B76A18ED-4F33-4AF3-9391-2AC8EE11F1BB}" dt="2022-12-30T15:13:55.596" v="91" actId="6549"/>
          <ac:spMkLst>
            <pc:docMk/>
            <pc:sldMk cId="0" sldId="331"/>
            <ac:spMk id="15364" creationId="{4E8B2BB7-4429-43CC-96FE-B4AF112A9770}"/>
          </ac:spMkLst>
        </pc:spChg>
        <pc:spChg chg="mod">
          <ac:chgData name="Rich Kennedy" userId="e810d86e-335d-4c6e-9b29-76a01f35df5d" providerId="ADAL" clId="{B76A18ED-4F33-4AF3-9391-2AC8EE11F1BB}" dt="2022-12-30T15:15:16.294" v="99" actId="20577"/>
          <ac:spMkLst>
            <pc:docMk/>
            <pc:sldMk cId="0" sldId="331"/>
            <ac:spMk id="15365" creationId="{3466BA2A-8613-4051-B457-B39178A6B2CB}"/>
          </ac:spMkLst>
        </pc:spChg>
      </pc:sldChg>
      <pc:sldChg chg="del">
        <pc:chgData name="Rich Kennedy" userId="e810d86e-335d-4c6e-9b29-76a01f35df5d" providerId="ADAL" clId="{B76A18ED-4F33-4AF3-9391-2AC8EE11F1BB}" dt="2023-01-03T21:07:20.441" v="2636" actId="47"/>
        <pc:sldMkLst>
          <pc:docMk/>
          <pc:sldMk cId="84315524" sldId="686"/>
        </pc:sldMkLst>
      </pc:sldChg>
      <pc:sldChg chg="del">
        <pc:chgData name="Rich Kennedy" userId="e810d86e-335d-4c6e-9b29-76a01f35df5d" providerId="ADAL" clId="{B76A18ED-4F33-4AF3-9391-2AC8EE11F1BB}" dt="2023-01-03T21:07:20.441" v="2636" actId="47"/>
        <pc:sldMkLst>
          <pc:docMk/>
          <pc:sldMk cId="2360019368" sldId="687"/>
        </pc:sldMkLst>
      </pc:sldChg>
      <pc:sldChg chg="del">
        <pc:chgData name="Rich Kennedy" userId="e810d86e-335d-4c6e-9b29-76a01f35df5d" providerId="ADAL" clId="{B76A18ED-4F33-4AF3-9391-2AC8EE11F1BB}" dt="2023-01-03T21:07:20.441" v="2636" actId="47"/>
        <pc:sldMkLst>
          <pc:docMk/>
          <pc:sldMk cId="1971025926" sldId="689"/>
        </pc:sldMkLst>
      </pc:sldChg>
      <pc:sldChg chg="del">
        <pc:chgData name="Rich Kennedy" userId="e810d86e-335d-4c6e-9b29-76a01f35df5d" providerId="ADAL" clId="{B76A18ED-4F33-4AF3-9391-2AC8EE11F1BB}" dt="2023-01-03T21:07:20.441" v="2636" actId="47"/>
        <pc:sldMkLst>
          <pc:docMk/>
          <pc:sldMk cId="2900227626" sldId="690"/>
        </pc:sldMkLst>
      </pc:sldChg>
      <pc:sldChg chg="del">
        <pc:chgData name="Rich Kennedy" userId="e810d86e-335d-4c6e-9b29-76a01f35df5d" providerId="ADAL" clId="{B76A18ED-4F33-4AF3-9391-2AC8EE11F1BB}" dt="2023-01-03T21:07:20.441" v="2636" actId="47"/>
        <pc:sldMkLst>
          <pc:docMk/>
          <pc:sldMk cId="1327712957" sldId="691"/>
        </pc:sldMkLst>
      </pc:sldChg>
      <pc:sldChg chg="del">
        <pc:chgData name="Rich Kennedy" userId="e810d86e-335d-4c6e-9b29-76a01f35df5d" providerId="ADAL" clId="{B76A18ED-4F33-4AF3-9391-2AC8EE11F1BB}" dt="2023-01-03T21:07:20.441" v="2636" actId="47"/>
        <pc:sldMkLst>
          <pc:docMk/>
          <pc:sldMk cId="1207504188" sldId="693"/>
        </pc:sldMkLst>
      </pc:sldChg>
      <pc:sldChg chg="modSp mod">
        <pc:chgData name="Rich Kennedy" userId="e810d86e-335d-4c6e-9b29-76a01f35df5d" providerId="ADAL" clId="{B76A18ED-4F33-4AF3-9391-2AC8EE11F1BB}" dt="2023-01-03T21:19:40.772" v="2647" actId="20577"/>
        <pc:sldMkLst>
          <pc:docMk/>
          <pc:sldMk cId="2035052422" sldId="696"/>
        </pc:sldMkLst>
        <pc:spChg chg="mod">
          <ac:chgData name="Rich Kennedy" userId="e810d86e-335d-4c6e-9b29-76a01f35df5d" providerId="ADAL" clId="{B76A18ED-4F33-4AF3-9391-2AC8EE11F1BB}" dt="2023-01-03T21:19:40.772" v="2647" actId="20577"/>
          <ac:spMkLst>
            <pc:docMk/>
            <pc:sldMk cId="2035052422" sldId="696"/>
            <ac:spMk id="17412" creationId="{296EDD78-84C3-4E11-A20D-1A09A5B2EE44}"/>
          </ac:spMkLst>
        </pc:spChg>
      </pc:sldChg>
      <pc:sldChg chg="del">
        <pc:chgData name="Rich Kennedy" userId="e810d86e-335d-4c6e-9b29-76a01f35df5d" providerId="ADAL" clId="{B76A18ED-4F33-4AF3-9391-2AC8EE11F1BB}" dt="2023-01-03T21:07:20.441" v="2636" actId="47"/>
        <pc:sldMkLst>
          <pc:docMk/>
          <pc:sldMk cId="720274868" sldId="4509"/>
        </pc:sldMkLst>
      </pc:sldChg>
      <pc:sldChg chg="modSp mod">
        <pc:chgData name="Rich Kennedy" userId="e810d86e-335d-4c6e-9b29-76a01f35df5d" providerId="ADAL" clId="{B76A18ED-4F33-4AF3-9391-2AC8EE11F1BB}" dt="2023-01-03T13:59:10.507" v="1463" actId="20577"/>
        <pc:sldMkLst>
          <pc:docMk/>
          <pc:sldMk cId="1946879363" sldId="4511"/>
        </pc:sldMkLst>
        <pc:spChg chg="mod">
          <ac:chgData name="Rich Kennedy" userId="e810d86e-335d-4c6e-9b29-76a01f35df5d" providerId="ADAL" clId="{B76A18ED-4F33-4AF3-9391-2AC8EE11F1BB}" dt="2023-01-03T13:59:10.507" v="1463" actId="20577"/>
          <ac:spMkLst>
            <pc:docMk/>
            <pc:sldMk cId="1946879363" sldId="4511"/>
            <ac:spMk id="61442" creationId="{9A0E4AE1-1B7D-4621-BCED-4F52DEEA30C3}"/>
          </ac:spMkLst>
        </pc:spChg>
      </pc:sldChg>
      <pc:sldChg chg="del">
        <pc:chgData name="Rich Kennedy" userId="e810d86e-335d-4c6e-9b29-76a01f35df5d" providerId="ADAL" clId="{B76A18ED-4F33-4AF3-9391-2AC8EE11F1BB}" dt="2023-01-03T21:07:20.441" v="2636" actId="47"/>
        <pc:sldMkLst>
          <pc:docMk/>
          <pc:sldMk cId="2764190922" sldId="4513"/>
        </pc:sldMkLst>
      </pc:sldChg>
      <pc:sldChg chg="modSp new mod">
        <pc:chgData name="Rich Kennedy" userId="e810d86e-335d-4c6e-9b29-76a01f35df5d" providerId="ADAL" clId="{B76A18ED-4F33-4AF3-9391-2AC8EE11F1BB}" dt="2023-01-18T14:12:20.141" v="3250" actId="20577"/>
        <pc:sldMkLst>
          <pc:docMk/>
          <pc:sldMk cId="440580128" sldId="4514"/>
        </pc:sldMkLst>
        <pc:spChg chg="mod">
          <ac:chgData name="Rich Kennedy" userId="e810d86e-335d-4c6e-9b29-76a01f35df5d" providerId="ADAL" clId="{B76A18ED-4F33-4AF3-9391-2AC8EE11F1BB}" dt="2023-01-03T13:58:17.482" v="1458" actId="20577"/>
          <ac:spMkLst>
            <pc:docMk/>
            <pc:sldMk cId="440580128" sldId="4514"/>
            <ac:spMk id="2" creationId="{1C6CEEFC-9DA8-839A-32F9-9E31A59EF1AC}"/>
          </ac:spMkLst>
        </pc:spChg>
        <pc:spChg chg="mod">
          <ac:chgData name="Rich Kennedy" userId="e810d86e-335d-4c6e-9b29-76a01f35df5d" providerId="ADAL" clId="{B76A18ED-4F33-4AF3-9391-2AC8EE11F1BB}" dt="2023-01-18T14:12:20.141" v="3250" actId="20577"/>
          <ac:spMkLst>
            <pc:docMk/>
            <pc:sldMk cId="440580128" sldId="4514"/>
            <ac:spMk id="3" creationId="{BC12E54D-63F2-2858-FFFB-2D5D5E2946B7}"/>
          </ac:spMkLst>
        </pc:spChg>
      </pc:sldChg>
      <pc:sldChg chg="modSp new mod">
        <pc:chgData name="Rich Kennedy" userId="e810d86e-335d-4c6e-9b29-76a01f35df5d" providerId="ADAL" clId="{B76A18ED-4F33-4AF3-9391-2AC8EE11F1BB}" dt="2023-01-05T18:01:18.261" v="2730" actId="20577"/>
        <pc:sldMkLst>
          <pc:docMk/>
          <pc:sldMk cId="3367947644" sldId="4515"/>
        </pc:sldMkLst>
        <pc:spChg chg="mod">
          <ac:chgData name="Rich Kennedy" userId="e810d86e-335d-4c6e-9b29-76a01f35df5d" providerId="ADAL" clId="{B76A18ED-4F33-4AF3-9391-2AC8EE11F1BB}" dt="2023-01-03T13:04:24.816" v="750" actId="20577"/>
          <ac:spMkLst>
            <pc:docMk/>
            <pc:sldMk cId="3367947644" sldId="4515"/>
            <ac:spMk id="2" creationId="{1FED112B-36FC-6045-27E2-E7B5A49AE8F1}"/>
          </ac:spMkLst>
        </pc:spChg>
        <pc:spChg chg="mod">
          <ac:chgData name="Rich Kennedy" userId="e810d86e-335d-4c6e-9b29-76a01f35df5d" providerId="ADAL" clId="{B76A18ED-4F33-4AF3-9391-2AC8EE11F1BB}" dt="2023-01-05T18:01:18.261" v="2730" actId="20577"/>
          <ac:spMkLst>
            <pc:docMk/>
            <pc:sldMk cId="3367947644" sldId="4515"/>
            <ac:spMk id="3" creationId="{F1199B95-3B58-255F-C8DF-B560F6233AAB}"/>
          </ac:spMkLst>
        </pc:spChg>
      </pc:sldChg>
      <pc:sldChg chg="modSp new mod">
        <pc:chgData name="Rich Kennedy" userId="e810d86e-335d-4c6e-9b29-76a01f35df5d" providerId="ADAL" clId="{B76A18ED-4F33-4AF3-9391-2AC8EE11F1BB}" dt="2023-01-18T14:14:06.496" v="3335" actId="20577"/>
        <pc:sldMkLst>
          <pc:docMk/>
          <pc:sldMk cId="2014146738" sldId="4516"/>
        </pc:sldMkLst>
        <pc:spChg chg="mod">
          <ac:chgData name="Rich Kennedy" userId="e810d86e-335d-4c6e-9b29-76a01f35df5d" providerId="ADAL" clId="{B76A18ED-4F33-4AF3-9391-2AC8EE11F1BB}" dt="2023-01-03T13:59:36.264" v="1488" actId="20577"/>
          <ac:spMkLst>
            <pc:docMk/>
            <pc:sldMk cId="2014146738" sldId="4516"/>
            <ac:spMk id="2" creationId="{76B6751D-118C-5C31-695C-F26C69B92CC9}"/>
          </ac:spMkLst>
        </pc:spChg>
        <pc:spChg chg="mod">
          <ac:chgData name="Rich Kennedy" userId="e810d86e-335d-4c6e-9b29-76a01f35df5d" providerId="ADAL" clId="{B76A18ED-4F33-4AF3-9391-2AC8EE11F1BB}" dt="2023-01-18T14:14:06.496" v="3335" actId="20577"/>
          <ac:spMkLst>
            <pc:docMk/>
            <pc:sldMk cId="2014146738" sldId="4516"/>
            <ac:spMk id="3" creationId="{D416EBDA-4D2E-FC84-DEB8-76A59D1BA4A4}"/>
          </ac:spMkLst>
        </pc:spChg>
      </pc:sldChg>
      <pc:sldChg chg="addSp delSp modSp new mod">
        <pc:chgData name="Rich Kennedy" userId="e810d86e-335d-4c6e-9b29-76a01f35df5d" providerId="ADAL" clId="{B76A18ED-4F33-4AF3-9391-2AC8EE11F1BB}" dt="2023-01-18T14:10:23.033" v="3213" actId="20577"/>
        <pc:sldMkLst>
          <pc:docMk/>
          <pc:sldMk cId="4065045311" sldId="4517"/>
        </pc:sldMkLst>
        <pc:spChg chg="mod">
          <ac:chgData name="Rich Kennedy" userId="e810d86e-335d-4c6e-9b29-76a01f35df5d" providerId="ADAL" clId="{B76A18ED-4F33-4AF3-9391-2AC8EE11F1BB}" dt="2023-01-03T20:18:17.753" v="1904" actId="20577"/>
          <ac:spMkLst>
            <pc:docMk/>
            <pc:sldMk cId="4065045311" sldId="4517"/>
            <ac:spMk id="2" creationId="{D7537E70-5D57-DE82-687C-F580665BDB12}"/>
          </ac:spMkLst>
        </pc:spChg>
        <pc:spChg chg="mod">
          <ac:chgData name="Rich Kennedy" userId="e810d86e-335d-4c6e-9b29-76a01f35df5d" providerId="ADAL" clId="{B76A18ED-4F33-4AF3-9391-2AC8EE11F1BB}" dt="2023-01-18T14:10:23.033" v="3213" actId="20577"/>
          <ac:spMkLst>
            <pc:docMk/>
            <pc:sldMk cId="4065045311" sldId="4517"/>
            <ac:spMk id="3" creationId="{BA1E5E1E-FFD2-74B2-186F-53DB768F5780}"/>
          </ac:spMkLst>
        </pc:spChg>
        <pc:picChg chg="add del mod">
          <ac:chgData name="Rich Kennedy" userId="e810d86e-335d-4c6e-9b29-76a01f35df5d" providerId="ADAL" clId="{B76A18ED-4F33-4AF3-9391-2AC8EE11F1BB}" dt="2023-01-10T17:33:40.886" v="2766" actId="21"/>
          <ac:picMkLst>
            <pc:docMk/>
            <pc:sldMk cId="4065045311" sldId="4517"/>
            <ac:picMk id="8" creationId="{7100DD9E-8C0B-8644-FA58-6863670DF258}"/>
          </ac:picMkLst>
        </pc:picChg>
      </pc:sldChg>
      <pc:sldChg chg="modSp new del mod">
        <pc:chgData name="Rich Kennedy" userId="e810d86e-335d-4c6e-9b29-76a01f35df5d" providerId="ADAL" clId="{B76A18ED-4F33-4AF3-9391-2AC8EE11F1BB}" dt="2023-01-18T14:14:34.030" v="3336" actId="2696"/>
        <pc:sldMkLst>
          <pc:docMk/>
          <pc:sldMk cId="3257711768" sldId="4518"/>
        </pc:sldMkLst>
        <pc:spChg chg="mod">
          <ac:chgData name="Rich Kennedy" userId="e810d86e-335d-4c6e-9b29-76a01f35df5d" providerId="ADAL" clId="{B76A18ED-4F33-4AF3-9391-2AC8EE11F1BB}" dt="2023-01-12T14:19:14.033" v="3200" actId="20577"/>
          <ac:spMkLst>
            <pc:docMk/>
            <pc:sldMk cId="3257711768" sldId="4518"/>
            <ac:spMk id="2" creationId="{BE89B43C-9C61-DF8E-EF94-52A5462C7A78}"/>
          </ac:spMkLst>
        </pc:spChg>
        <pc:spChg chg="mod">
          <ac:chgData name="Rich Kennedy" userId="e810d86e-335d-4c6e-9b29-76a01f35df5d" providerId="ADAL" clId="{B76A18ED-4F33-4AF3-9391-2AC8EE11F1BB}" dt="2023-01-03T20:17:55.410" v="1887"/>
          <ac:spMkLst>
            <pc:docMk/>
            <pc:sldMk cId="3257711768" sldId="4518"/>
            <ac:spMk id="3" creationId="{AC87AED9-A7AF-8911-1055-92323B324825}"/>
          </ac:spMkLst>
        </pc:spChg>
      </pc:sldChg>
      <pc:sldChg chg="addSp delSp modSp new del mod ord">
        <pc:chgData name="Rich Kennedy" userId="e810d86e-335d-4c6e-9b29-76a01f35df5d" providerId="ADAL" clId="{B76A18ED-4F33-4AF3-9391-2AC8EE11F1BB}" dt="2023-01-10T17:46:05.660" v="2976" actId="47"/>
        <pc:sldMkLst>
          <pc:docMk/>
          <pc:sldMk cId="1746920587" sldId="4519"/>
        </pc:sldMkLst>
        <pc:spChg chg="del">
          <ac:chgData name="Rich Kennedy" userId="e810d86e-335d-4c6e-9b29-76a01f35df5d" providerId="ADAL" clId="{B76A18ED-4F33-4AF3-9391-2AC8EE11F1BB}" dt="2023-01-03T20:35:21.662" v="1938" actId="478"/>
          <ac:spMkLst>
            <pc:docMk/>
            <pc:sldMk cId="1746920587" sldId="4519"/>
            <ac:spMk id="2" creationId="{F58FE68E-C6BD-1F28-3E2E-869CA5151641}"/>
          </ac:spMkLst>
        </pc:spChg>
        <pc:spChg chg="del">
          <ac:chgData name="Rich Kennedy" userId="e810d86e-335d-4c6e-9b29-76a01f35df5d" providerId="ADAL" clId="{B76A18ED-4F33-4AF3-9391-2AC8EE11F1BB}" dt="2023-01-03T20:32:26.428" v="1906" actId="478"/>
          <ac:spMkLst>
            <pc:docMk/>
            <pc:sldMk cId="1746920587" sldId="4519"/>
            <ac:spMk id="3" creationId="{93F68D1E-4F2E-8322-DD4C-9A8301A0A991}"/>
          </ac:spMkLst>
        </pc:spChg>
        <pc:spChg chg="add mod">
          <ac:chgData name="Rich Kennedy" userId="e810d86e-335d-4c6e-9b29-76a01f35df5d" providerId="ADAL" clId="{B76A18ED-4F33-4AF3-9391-2AC8EE11F1BB}" dt="2023-01-03T20:42:20.066" v="2018" actId="1037"/>
          <ac:spMkLst>
            <pc:docMk/>
            <pc:sldMk cId="1746920587" sldId="4519"/>
            <ac:spMk id="12" creationId="{1E9ADDF4-2CEF-04C2-9D3B-992859C6EA0B}"/>
          </ac:spMkLst>
        </pc:spChg>
        <pc:grpChg chg="add mod">
          <ac:chgData name="Rich Kennedy" userId="e810d86e-335d-4c6e-9b29-76a01f35df5d" providerId="ADAL" clId="{B76A18ED-4F33-4AF3-9391-2AC8EE11F1BB}" dt="2023-01-03T20:37:28.981" v="1998" actId="1036"/>
          <ac:grpSpMkLst>
            <pc:docMk/>
            <pc:sldMk cId="1746920587" sldId="4519"/>
            <ac:grpSpMk id="11" creationId="{AE5D0BE0-CBDB-B3AF-FA87-093DBF8882CE}"/>
          </ac:grpSpMkLst>
        </pc:grpChg>
        <pc:picChg chg="add mod">
          <ac:chgData name="Rich Kennedy" userId="e810d86e-335d-4c6e-9b29-76a01f35df5d" providerId="ADAL" clId="{B76A18ED-4F33-4AF3-9391-2AC8EE11F1BB}" dt="2023-01-03T20:35:34.963" v="1939" actId="164"/>
          <ac:picMkLst>
            <pc:docMk/>
            <pc:sldMk cId="1746920587" sldId="4519"/>
            <ac:picMk id="8" creationId="{1E22FEF9-992D-63EB-4FE8-8FFA0A24E6F4}"/>
          </ac:picMkLst>
        </pc:picChg>
        <pc:picChg chg="add mod">
          <ac:chgData name="Rich Kennedy" userId="e810d86e-335d-4c6e-9b29-76a01f35df5d" providerId="ADAL" clId="{B76A18ED-4F33-4AF3-9391-2AC8EE11F1BB}" dt="2023-01-03T20:35:34.963" v="1939" actId="164"/>
          <ac:picMkLst>
            <pc:docMk/>
            <pc:sldMk cId="1746920587" sldId="4519"/>
            <ac:picMk id="10" creationId="{EE0E0785-2371-0580-CE6F-825B9B51D2CF}"/>
          </ac:picMkLst>
        </pc:picChg>
      </pc:sldChg>
      <pc:sldChg chg="addSp delSp modSp new mod">
        <pc:chgData name="Rich Kennedy" userId="e810d86e-335d-4c6e-9b29-76a01f35df5d" providerId="ADAL" clId="{B76A18ED-4F33-4AF3-9391-2AC8EE11F1BB}" dt="2023-01-10T17:39:13.369" v="2844" actId="1035"/>
        <pc:sldMkLst>
          <pc:docMk/>
          <pc:sldMk cId="867215049" sldId="4520"/>
        </pc:sldMkLst>
        <pc:spChg chg="mod">
          <ac:chgData name="Rich Kennedy" userId="e810d86e-335d-4c6e-9b29-76a01f35df5d" providerId="ADAL" clId="{B76A18ED-4F33-4AF3-9391-2AC8EE11F1BB}" dt="2023-01-10T17:37:26.374" v="2801" actId="1076"/>
          <ac:spMkLst>
            <pc:docMk/>
            <pc:sldMk cId="867215049" sldId="4520"/>
            <ac:spMk id="2" creationId="{04BE7753-16F2-A020-91C0-AEDAECA239B7}"/>
          </ac:spMkLst>
        </pc:spChg>
        <pc:spChg chg="del">
          <ac:chgData name="Rich Kennedy" userId="e810d86e-335d-4c6e-9b29-76a01f35df5d" providerId="ADAL" clId="{B76A18ED-4F33-4AF3-9391-2AC8EE11F1BB}" dt="2023-01-10T17:33:45.812" v="2767"/>
          <ac:spMkLst>
            <pc:docMk/>
            <pc:sldMk cId="867215049" sldId="4520"/>
            <ac:spMk id="3" creationId="{611DE2D4-A441-0F99-B25C-38C14A310D5E}"/>
          </ac:spMkLst>
        </pc:spChg>
        <pc:spChg chg="add del mod">
          <ac:chgData name="Rich Kennedy" userId="e810d86e-335d-4c6e-9b29-76a01f35df5d" providerId="ADAL" clId="{B76A18ED-4F33-4AF3-9391-2AC8EE11F1BB}" dt="2023-01-10T17:36:10.711" v="2792" actId="478"/>
          <ac:spMkLst>
            <pc:docMk/>
            <pc:sldMk cId="867215049" sldId="4520"/>
            <ac:spMk id="8" creationId="{007DB7CE-C666-E46D-B6DA-C3BE9ABBCDB2}"/>
          </ac:spMkLst>
        </pc:spChg>
        <pc:spChg chg="add del mod">
          <ac:chgData name="Rich Kennedy" userId="e810d86e-335d-4c6e-9b29-76a01f35df5d" providerId="ADAL" clId="{B76A18ED-4F33-4AF3-9391-2AC8EE11F1BB}" dt="2023-01-10T17:36:19.108" v="2793" actId="478"/>
          <ac:spMkLst>
            <pc:docMk/>
            <pc:sldMk cId="867215049" sldId="4520"/>
            <ac:spMk id="9" creationId="{B7401BC4-B3BA-D81E-07E4-481E3DC5CCCD}"/>
          </ac:spMkLst>
        </pc:spChg>
        <pc:picChg chg="add del mod">
          <ac:chgData name="Rich Kennedy" userId="e810d86e-335d-4c6e-9b29-76a01f35df5d" providerId="ADAL" clId="{B76A18ED-4F33-4AF3-9391-2AC8EE11F1BB}" dt="2023-01-10T17:35:18.824" v="2790" actId="478"/>
          <ac:picMkLst>
            <pc:docMk/>
            <pc:sldMk cId="867215049" sldId="4520"/>
            <ac:picMk id="7" creationId="{6AD4B36E-ACE9-3CE1-0922-9531E8CEA82C}"/>
          </ac:picMkLst>
        </pc:picChg>
        <pc:picChg chg="add mod">
          <ac:chgData name="Rich Kennedy" userId="e810d86e-335d-4c6e-9b29-76a01f35df5d" providerId="ADAL" clId="{B76A18ED-4F33-4AF3-9391-2AC8EE11F1BB}" dt="2023-01-10T17:38:04.134" v="2805" actId="1035"/>
          <ac:picMkLst>
            <pc:docMk/>
            <pc:sldMk cId="867215049" sldId="4520"/>
            <ac:picMk id="11" creationId="{534F5CB8-D67D-1717-249A-D0C9126FD76B}"/>
          </ac:picMkLst>
        </pc:picChg>
        <pc:picChg chg="add del mod">
          <ac:chgData name="Rich Kennedy" userId="e810d86e-335d-4c6e-9b29-76a01f35df5d" providerId="ADAL" clId="{B76A18ED-4F33-4AF3-9391-2AC8EE11F1BB}" dt="2023-01-10T17:38:20.127" v="2809" actId="478"/>
          <ac:picMkLst>
            <pc:docMk/>
            <pc:sldMk cId="867215049" sldId="4520"/>
            <ac:picMk id="13" creationId="{52711AE7-5DDA-5091-AE07-A451F4402EDA}"/>
          </ac:picMkLst>
        </pc:picChg>
        <pc:picChg chg="add mod">
          <ac:chgData name="Rich Kennedy" userId="e810d86e-335d-4c6e-9b29-76a01f35df5d" providerId="ADAL" clId="{B76A18ED-4F33-4AF3-9391-2AC8EE11F1BB}" dt="2023-01-10T17:39:13.369" v="2844" actId="1035"/>
          <ac:picMkLst>
            <pc:docMk/>
            <pc:sldMk cId="867215049" sldId="4520"/>
            <ac:picMk id="15" creationId="{C99C9DCB-3D6C-C815-6C11-B5AACA156619}"/>
          </ac:picMkLst>
        </pc:picChg>
      </pc:sldChg>
      <pc:sldMasterChg chg="modSp mod">
        <pc:chgData name="Rich Kennedy" userId="e810d86e-335d-4c6e-9b29-76a01f35df5d" providerId="ADAL" clId="{B76A18ED-4F33-4AF3-9391-2AC8EE11F1BB}" dt="2022-12-30T15:12:49.207" v="58" actId="20577"/>
        <pc:sldMasterMkLst>
          <pc:docMk/>
          <pc:sldMasterMk cId="0" sldId="2147483648"/>
        </pc:sldMasterMkLst>
        <pc:spChg chg="mod">
          <ac:chgData name="Rich Kennedy" userId="e810d86e-335d-4c6e-9b29-76a01f35df5d" providerId="ADAL" clId="{B76A18ED-4F33-4AF3-9391-2AC8EE11F1BB}" dt="2022-12-30T15:12:24.375" v="16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Rich Kennedy" userId="e810d86e-335d-4c6e-9b29-76a01f35df5d" providerId="ADAL" clId="{B76A18ED-4F33-4AF3-9391-2AC8EE11F1BB}" dt="2022-12-30T15:12:49.207" v="58" actId="20577"/>
          <ac:spMkLst>
            <pc:docMk/>
            <pc:sldMasterMk cId="0" sldId="2147483648"/>
            <ac:spMk id="1029" creationId="{38AB3E98-49DA-464A-B03C-7E5902DC0D58}"/>
          </ac:spMkLst>
        </pc:spChg>
        <pc:spChg chg="mod">
          <ac:chgData name="Rich Kennedy" userId="e810d86e-335d-4c6e-9b29-76a01f35df5d" providerId="ADAL" clId="{B76A18ED-4F33-4AF3-9391-2AC8EE11F1BB}" dt="2022-12-30T15:12:09.575" v="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78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January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January 2023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69899" y="6475413"/>
            <a:ext cx="19220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Rich Kennedy (Bluetooth SIG)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802.11-22/2213r0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EN/TXT/HTML/?uri=CELEX:32021D1067&amp;from=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 dirty="0"/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Bluetooth in 6 GHz - January 2023 Update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2023-01-18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11877"/>
              </p:ext>
            </p:extLst>
          </p:nvPr>
        </p:nvGraphicFramePr>
        <p:xfrm>
          <a:off x="1920875" y="2600325"/>
          <a:ext cx="8774113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7419" imgH="2345500" progId="Word.Document.8">
                  <p:embed/>
                </p:oleObj>
              </mc:Choice>
              <mc:Fallback>
                <p:oleObj name="Document" r:id="rId3" imgW="8127419" imgH="2345500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600325"/>
                        <a:ext cx="8774113" cy="252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DD183-1EDE-CAF6-EC27-7E34A360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2023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2813" y="1828800"/>
            <a:ext cx="103632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800" dirty="0"/>
              <a:t>   A November 2022 presentation discussed the Bluetooth industry need for additional unlicensed (license-exempt) spectrum to deal with 2.4 GHz band congestion in the light of 5 billion new devices a year, and to support continued innovation. As this would require sharing the 6 GHz band (and probably part of the 5 GHz band), working with the Wi-Fi industry and 802.11 (and ETSI) standards development is the best approach for a painless transition. </a:t>
            </a:r>
          </a:p>
          <a:p>
            <a:pPr algn="ctr">
              <a:buFontTx/>
              <a:buNone/>
            </a:pPr>
            <a:r>
              <a:rPr lang="en-GB" altLang="en-US" sz="2800" dirty="0"/>
              <a:t>This is an update on Bluetooth SIG actions and plans.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2ACAFB-4D27-A674-6E7E-3C31AD20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3505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in the 6 GHz Band</a:t>
            </a:r>
          </a:p>
          <a:p>
            <a:r>
              <a:rPr lang="en-US" altLang="en-US" dirty="0">
                <a:cs typeface="Times New Roman"/>
              </a:rPr>
              <a:t>How working with the Wi-Fi industry helps both industries</a:t>
            </a:r>
          </a:p>
          <a:p>
            <a:r>
              <a:rPr lang="en-US" altLang="en-US" dirty="0">
                <a:cs typeface="Times New Roman"/>
              </a:rPr>
              <a:t>Bluetooth SIG coalition plan</a:t>
            </a:r>
          </a:p>
          <a:p>
            <a:r>
              <a:rPr lang="en-US" altLang="en-US" dirty="0">
                <a:cs typeface="Times New Roman"/>
              </a:rPr>
              <a:t>FCC-50-21 R&amp;O and FNPRM support for Bluetooth and Wi-Fi C2C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D619F-518F-4CF7-FCD6-94CDDF61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4687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112B-36FC-6045-27E2-E7B5A49AE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Bluetooth in the 6 GHz Band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99B95-3B58-255F-C8DF-B560F6233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989138"/>
            <a:ext cx="10363200" cy="4248174"/>
          </a:xfrm>
        </p:spPr>
        <p:txBody>
          <a:bodyPr/>
          <a:lstStyle/>
          <a:p>
            <a:r>
              <a:rPr lang="en-US" sz="2000" dirty="0"/>
              <a:t>Bluetooth is currently shipping over 5 billion devices per year; 7 per year billion by 2026</a:t>
            </a:r>
          </a:p>
          <a:p>
            <a:pPr lvl="1"/>
            <a:r>
              <a:rPr lang="en-US" sz="1600" dirty="0"/>
              <a:t>Congestion in the 83.5 MHz of spectrum in the 2.4 GHz band not only limits technology innovation but may eventually make critical application less reliable; reminiscent of the Wi-Fi story</a:t>
            </a:r>
          </a:p>
          <a:p>
            <a:r>
              <a:rPr lang="en-US" sz="2000" dirty="0"/>
              <a:t>Global (or nearly global) unlicensed spectrum is extremely limited, much of it with sensing and/or central control requirements that Bluetooth cannot utilize while maintaining its low-cost, small silicon footprint advantage</a:t>
            </a:r>
          </a:p>
          <a:p>
            <a:pPr lvl="1"/>
            <a:r>
              <a:rPr lang="en-US" sz="1800" dirty="0"/>
              <a:t>Dynamic Frequency Selection</a:t>
            </a:r>
          </a:p>
          <a:p>
            <a:pPr lvl="1"/>
            <a:r>
              <a:rPr lang="en-US" sz="1800" dirty="0"/>
              <a:t>Geolocation Database access</a:t>
            </a:r>
          </a:p>
          <a:p>
            <a:pPr lvl="1"/>
            <a:r>
              <a:rPr lang="en-US" sz="1800" dirty="0"/>
              <a:t>Country Determination Capability (possible in combined Wi-Fi/Bluetooth devices)</a:t>
            </a:r>
          </a:p>
          <a:p>
            <a:r>
              <a:rPr lang="en-US" sz="2000" dirty="0"/>
              <a:t>A limited 5 GHz band segment and the vast 6 GHz band are the only viable options</a:t>
            </a:r>
          </a:p>
          <a:p>
            <a:pPr lvl="1"/>
            <a:r>
              <a:rPr lang="en-US" sz="1600" dirty="0"/>
              <a:t>5725 – 5850 MHz in China open for unlicensed use</a:t>
            </a:r>
          </a:p>
          <a:p>
            <a:r>
              <a:rPr lang="en-US" sz="2000" dirty="0"/>
              <a:t>6 GHz band regulatory changes are required for Wi-Fi Client-to-Client operation and Bluetooth</a:t>
            </a:r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065A2-6D8F-488C-B83C-87A0AD22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C1CC-6120-85DA-576B-220D245E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F3C56-86F1-46F7-31D6-3F027842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94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37E70-5D57-DE82-687C-F580665BD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FCC 6 GHz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E5E1E-FFD2-74B2-186F-53DB768F5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FCC Part 15.407</a:t>
            </a:r>
          </a:p>
          <a:p>
            <a:pPr lvl="1"/>
            <a:r>
              <a:rPr lang="en-US" dirty="0"/>
              <a:t>(d) (5) In the 5.925-7.125 GHz band, client devices, except fixed client devices, </a:t>
            </a:r>
            <a:r>
              <a:rPr lang="en-US" dirty="0">
                <a:highlight>
                  <a:srgbClr val="FFFF00"/>
                </a:highlight>
              </a:rPr>
              <a:t>must operate under the control of a standard power access point, indoor access point or subordinate devices; Subordinate devices must operate under the control of an indoor access point.</a:t>
            </a:r>
            <a:r>
              <a:rPr lang="en-US" dirty="0"/>
              <a:t> In all cases, an exception exists for transmitting brief messages to an access point when attempting to join its network after detecting a signal that confirms that an access point is operating on a particular channel. Access points and subordinate devices may connect to other access points or subordinate devices. Client devices are prohibited from connecting directly to another client device.</a:t>
            </a:r>
          </a:p>
          <a:p>
            <a:r>
              <a:rPr lang="en-US" dirty="0"/>
              <a:t>This is not ideal for Wi-Fi C2C</a:t>
            </a:r>
          </a:p>
          <a:p>
            <a:r>
              <a:rPr lang="en-US" dirty="0"/>
              <a:t>FCC 20-51 R&amp;O and FNPRM is still being negotiated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6C28B-6250-09E0-D90A-1319C947B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8C6A4-64DF-8F05-63AE-9B1A95FC0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2C161-150F-B26C-8D17-891B01959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5045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E7753-16F2-A020-91C0-AEDAECA23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COMMISSION IMPLEMENTING DECISION (EU) 2021/1067 of 17 June 2021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3B1DD-EA14-45FC-4EE7-D8BC3D0A8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8061B-35E8-52C2-A594-E883CEA1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C9014-78A2-85FF-0608-2963B010F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34F5CB8-D67D-1717-249A-D0C9126FD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3341" y="1916832"/>
            <a:ext cx="7125317" cy="215664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99C9DCB-3D6C-C815-6C11-B5AACA1566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5720" y="4005064"/>
            <a:ext cx="7140559" cy="25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215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CEEFC-9DA8-839A-32F9-9E31A59EF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This Good for Wi-Fi?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2E54D-63F2-2858-FFFB-2D5D5E294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Currently, the FCC 6 GHz band unlicensed rules require VLP devices to be connected to an indoor access point</a:t>
            </a:r>
          </a:p>
          <a:p>
            <a:pPr lvl="1"/>
            <a:r>
              <a:rPr lang="en-US" dirty="0"/>
              <a:t>Client-to-Client (C2C) Wi-Fi operation is limited</a:t>
            </a:r>
          </a:p>
          <a:p>
            <a:pPr lvl="1"/>
            <a:r>
              <a:rPr lang="en-US" dirty="0"/>
              <a:t>Bluetooth does not operate in a fixed AP mode</a:t>
            </a:r>
          </a:p>
          <a:p>
            <a:r>
              <a:rPr lang="en-US" dirty="0"/>
              <a:t>EU regulations, with equivalent incumbents, do not require this</a:t>
            </a:r>
          </a:p>
          <a:p>
            <a:r>
              <a:rPr lang="en-US" dirty="0"/>
              <a:t>Where can the Bluetooth industry help?</a:t>
            </a:r>
          </a:p>
          <a:p>
            <a:pPr lvl="1"/>
            <a:r>
              <a:rPr lang="en-US" dirty="0"/>
              <a:t>Support 6 GHz band FNPRM changes</a:t>
            </a:r>
          </a:p>
          <a:p>
            <a:pPr lvl="1"/>
            <a:r>
              <a:rPr lang="en-US" dirty="0"/>
              <a:t>Support EN 303 687 changes in V1.2.x</a:t>
            </a:r>
          </a:p>
          <a:p>
            <a:pPr lvl="1"/>
            <a:r>
              <a:rPr lang="en-US" dirty="0"/>
              <a:t>Support new CEPT SE45 studies without disrupting existing studies</a:t>
            </a:r>
          </a:p>
          <a:p>
            <a:r>
              <a:rPr lang="en-US" dirty="0"/>
              <a:t>Many Wi-Fi companies also have a Bluetooth business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FD6FB-D093-F0F8-0657-3DDA1B56B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C71B1-126F-EED4-1A51-811D498AA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3B17F-6BB4-736B-DE7D-F84C71CB5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0580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751D-118C-5C31-695C-F26C69B9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Bluetooth SIG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6EBDA-4D2E-FC84-DEB8-76A59D1BA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industry coalition of Bluetooth companies to drive regulatory and standards changes</a:t>
            </a:r>
          </a:p>
          <a:p>
            <a:pPr lvl="1"/>
            <a:r>
              <a:rPr lang="en-US" dirty="0"/>
              <a:t>Including companies with both Wi-Fi and Bluetooth businesses</a:t>
            </a:r>
          </a:p>
          <a:p>
            <a:r>
              <a:rPr lang="en-US" dirty="0"/>
              <a:t>Collaborate with Wi-Fi industry to drive needed changes</a:t>
            </a:r>
          </a:p>
          <a:p>
            <a:r>
              <a:rPr lang="en-US" dirty="0"/>
              <a:t>Work with SDOs to develop optimum spectrum sharing methods and drive regulatory/standards to codify them </a:t>
            </a:r>
          </a:p>
          <a:p>
            <a:r>
              <a:rPr lang="en-US" dirty="0"/>
              <a:t>Detailed plan to be developed working together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AF069-D958-1730-C0AA-C4982AEE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88E69-16E5-074E-095A-BA725353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6A05E-360B-097D-291C-A72F2E28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4146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1A5EE-730E-4062-AD23-D15342BA7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0C6F2-F129-4683-95FF-87C4FAD9E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COMMISSION IMPLEMENTING DECISION (EU) 2021/1067 of 17 June 2021 on the harmonised use of radio spectrum in the 5 945-6 425MHz frequency band for the implementation of wireless access systems including radio local area networks (WAS/RLANs)</a:t>
            </a:r>
          </a:p>
          <a:p>
            <a:pPr lvl="1"/>
            <a:r>
              <a:rPr lang="en-US" sz="1400" dirty="0">
                <a:hlinkClick r:id="rId2"/>
              </a:rPr>
              <a:t>https://eur-lex.europa.eu/legal-content/EN/TXT/HTML/?uri=CELEX:32021D1067&amp;from=EN</a:t>
            </a:r>
            <a:r>
              <a:rPr lang="en-US" sz="1400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D6BB93-E615-491A-9D0C-81BE205FB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DAA84-DEB2-4EFF-B851-9BE7D4284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9E008-4D47-811E-57FC-0073ACA59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2023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307684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4CF723-B635-438C-88CE-66D4278AA6EB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cc9c437c-ae0c-4066-8d90-a0f7de786127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35604</TotalTime>
  <Words>795</Words>
  <Application>Microsoft Office PowerPoint</Application>
  <PresentationFormat>Widescreen</PresentationFormat>
  <Paragraphs>87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802-11-Submission</vt:lpstr>
      <vt:lpstr>Document</vt:lpstr>
      <vt:lpstr>Bluetooth in 6 GHz - January 2023 Update</vt:lpstr>
      <vt:lpstr>Abstract</vt:lpstr>
      <vt:lpstr>Agenda</vt:lpstr>
      <vt:lpstr>Bluetooth in the 6 GHz Band</vt:lpstr>
      <vt:lpstr>FCC 6 GHz Issues</vt:lpstr>
      <vt:lpstr>COMMISSION IMPLEMENTING DECISION (EU) 2021/1067 of 17 June 2021</vt:lpstr>
      <vt:lpstr>How Is This Good for Wi-Fi?</vt:lpstr>
      <vt:lpstr>The Bluetooth SIG Plan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 spectrum survey</dc:title>
  <dc:creator>RKennedy@bluetooth.com</dc:creator>
  <cp:lastModifiedBy>Rich Kennedy</cp:lastModifiedBy>
  <cp:revision>1272</cp:revision>
  <cp:lastPrinted>1998-02-10T13:28:06Z</cp:lastPrinted>
  <dcterms:created xsi:type="dcterms:W3CDTF">2004-12-02T14:01:45Z</dcterms:created>
  <dcterms:modified xsi:type="dcterms:W3CDTF">2023-01-18T14:14:43Z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