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85" r:id="rId17"/>
    <p:sldId id="983" r:id="rId18"/>
    <p:sldId id="988" r:id="rId19"/>
    <p:sldId id="1087" r:id="rId20"/>
    <p:sldId id="906" r:id="rId21"/>
    <p:sldId id="995" r:id="rId22"/>
    <p:sldId id="1086" r:id="rId23"/>
    <p:sldId id="942" r:id="rId24"/>
    <p:sldId id="1017" r:id="rId25"/>
    <p:sldId id="1011" r:id="rId26"/>
    <p:sldId id="1043" r:id="rId27"/>
    <p:sldId id="1061" r:id="rId28"/>
    <p:sldId id="1069" r:id="rId29"/>
    <p:sldId id="1070" r:id="rId30"/>
    <p:sldId id="1071" r:id="rId31"/>
    <p:sldId id="1072" r:id="rId32"/>
    <p:sldId id="1073" r:id="rId33"/>
    <p:sldId id="1074" r:id="rId34"/>
    <p:sldId id="1075" r:id="rId35"/>
    <p:sldId id="1076" r:id="rId36"/>
    <p:sldId id="1077" r:id="rId37"/>
    <p:sldId id="1078" r:id="rId38"/>
    <p:sldId id="1079" r:id="rId39"/>
    <p:sldId id="1080" r:id="rId40"/>
    <p:sldId id="1083" r:id="rId41"/>
    <p:sldId id="1084" r:id="rId42"/>
    <p:sldId id="842" r:id="rId43"/>
    <p:sldId id="1012" r:id="rId44"/>
    <p:sldId id="1013" r:id="rId45"/>
    <p:sldId id="990" r:id="rId46"/>
    <p:sldId id="888" r:id="rId47"/>
    <p:sldId id="1090" r:id="rId48"/>
    <p:sldId id="1089" r:id="rId49"/>
    <p:sldId id="1088" r:id="rId5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5" autoAdjust="0"/>
    <p:restoredTop sz="87244" autoAdjust="0"/>
  </p:normalViewPr>
  <p:slideViewPr>
    <p:cSldViewPr>
      <p:cViewPr varScale="1">
        <p:scale>
          <a:sx n="97" d="100"/>
          <a:sy n="97" d="100"/>
        </p:scale>
        <p:origin x="528"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882093376"/>
        <c:axId val="-882092832"/>
      </c:barChart>
      <c:catAx>
        <c:axId val="-8820933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882092832"/>
        <c:crosses val="autoZero"/>
        <c:auto val="1"/>
        <c:lblAlgn val="ctr"/>
        <c:lblOffset val="100"/>
        <c:noMultiLvlLbl val="0"/>
      </c:catAx>
      <c:valAx>
        <c:axId val="-8820928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820933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0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26</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8598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1283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49130" y="304027"/>
            <a:ext cx="3385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802.11-22/2211r1</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teleconference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2023-01-01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a:t>
            </a:r>
            <a:r>
              <a:rPr lang="en-US" altLang="zh-CN" sz="1600" dirty="0" smtClean="0">
                <a:solidFill>
                  <a:srgbClr val="0000FF"/>
                </a:solidFill>
              </a:rPr>
              <a:t>222-235)</a:t>
            </a:r>
            <a:endParaRPr lang="en-US" altLang="zh-CN" sz="1600" dirty="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240946975"/>
              </p:ext>
            </p:extLst>
          </p:nvPr>
        </p:nvGraphicFramePr>
        <p:xfrm>
          <a:off x="3429000" y="1686554"/>
          <a:ext cx="8305801" cy="210602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22/2205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resolution-of-tbds-in-clause-9-4-2</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latin typeface="+mn-lt"/>
                          <a:ea typeface="+mn-ea"/>
                          <a:cs typeface="+mn-cs"/>
                        </a:rPr>
                        <a:t>22/2205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resolution-of-tbds-in-clause-9-4-2.docx</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CSI 320 MHz Puncturing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836105563"/>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5618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13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February 	16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February 	</a:t>
            </a:r>
            <a:r>
              <a:rPr lang="en-US" altLang="zh-CN" sz="1100" dirty="0" smtClean="0">
                <a:solidFill>
                  <a:srgbClr val="00B0F0"/>
                </a:solidFill>
                <a:cs typeface="Times New Roman" panose="02020603050405020304" pitchFamily="18" charset="0"/>
              </a:rPr>
              <a:t>23</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(Jan2023 – Mar 2023 </a:t>
            </a:r>
            <a:r>
              <a:rPr lang="en-US" altLang="zh-CN" sz="900" dirty="0">
                <a:cs typeface="Times New Roman" panose="02020603050405020304" pitchFamily="18" charset="0"/>
              </a:rPr>
              <a:t>CAC calls</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a:t>
            </a:r>
            <a:r>
              <a:rPr lang="en-US" altLang="zh-CN" dirty="0" smtClean="0">
                <a:solidFill>
                  <a:srgbClr val="0000FF"/>
                </a:solidFill>
              </a:rPr>
              <a:t>video </a:t>
            </a:r>
            <a:r>
              <a:rPr lang="en-US" altLang="zh-CN" dirty="0" smtClean="0">
                <a:solidFill>
                  <a:srgbClr val="0000FF"/>
                </a:solidFill>
              </a:rPr>
              <a:t>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 10?</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Motion backup</a:t>
            </a: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9750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a:t>CIDs </a:t>
            </a:r>
            <a:r>
              <a:rPr lang="en-US" altLang="zh-CN" sz="160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744930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a:t>
            </a:r>
            <a:r>
              <a:rPr lang="en-US" sz="2000"/>
              <a:t>: </a:t>
            </a:r>
            <a:r>
              <a:rPr lang="en-US" sz="200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47</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174430</TotalTime>
  <Words>3773</Words>
  <Application>Microsoft Office PowerPoint</Application>
  <PresentationFormat>宽屏</PresentationFormat>
  <Paragraphs>1021</Paragraphs>
  <Slides>49</Slides>
  <Notes>48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teleconference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824</cp:revision>
  <cp:lastPrinted>2014-11-04T15:04:57Z</cp:lastPrinted>
  <dcterms:created xsi:type="dcterms:W3CDTF">2007-04-17T18:10:23Z</dcterms:created>
  <dcterms:modified xsi:type="dcterms:W3CDTF">2023-01-05T09:18:02Z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