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611" r:id="rId3"/>
    <p:sldId id="670" r:id="rId4"/>
    <p:sldId id="672" r:id="rId5"/>
    <p:sldId id="682" r:id="rId6"/>
    <p:sldId id="681" r:id="rId7"/>
    <p:sldId id="638" r:id="rId8"/>
    <p:sldId id="312" r:id="rId9"/>
    <p:sldId id="674" r:id="rId10"/>
    <p:sldId id="683" r:id="rId11"/>
    <p:sldId id="676" r:id="rId12"/>
    <p:sldId id="677" r:id="rId13"/>
    <p:sldId id="678" r:id="rId14"/>
    <p:sldId id="67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>
      <p:cViewPr varScale="1">
        <p:scale>
          <a:sx n="67" d="100"/>
          <a:sy n="67" d="100"/>
        </p:scale>
        <p:origin x="1101" y="51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802.11-22/2198r1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Jan. </a:t>
            </a:r>
            <a:r>
              <a:rPr lang="en-US" altLang="en-US" sz="1800" b="1" dirty="0"/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MFP and sensing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</a:t>
            </a:r>
            <a:r>
              <a:rPr lang="en-US" altLang="zh-CN" sz="2000" b="0" dirty="0">
                <a:cs typeface="Arial" panose="020B0604020202020204" pitchFamily="34" charset="0"/>
              </a:rPr>
              <a:t>3</a:t>
            </a:r>
            <a:r>
              <a:rPr lang="en-US" altLang="en-US" sz="2000" b="0" dirty="0"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cs typeface="Arial" panose="020B0604020202020204" pitchFamily="34" charset="0"/>
              </a:rPr>
              <a:t>0</a:t>
            </a:r>
            <a:r>
              <a:rPr lang="en-US" altLang="en-US" sz="2000" b="0" dirty="0">
                <a:cs typeface="Arial" panose="020B0604020202020204" pitchFamily="34" charset="0"/>
              </a:rPr>
              <a:t>1-</a:t>
            </a:r>
            <a:r>
              <a:rPr lang="en-US" altLang="zh-CN" sz="2000" b="0" dirty="0">
                <a:cs typeface="Arial" panose="020B0604020202020204" pitchFamily="34" charset="0"/>
              </a:rPr>
              <a:t>12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821297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MFP for associated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sp>
        <p:nvSpPr>
          <p:cNvPr id="7" name="内容占位符 8">
            <a:extLst>
              <a:ext uri="{FF2B5EF4-FFF2-40B4-BE49-F238E27FC236}">
                <a16:creationId xmlns:a16="http://schemas.microsoft.com/office/drawing/2014/main" id="{72309153-59CF-4A90-A1C7-EC24EAA6B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04913"/>
            <a:ext cx="7772400" cy="533400"/>
          </a:xfrm>
        </p:spPr>
        <p:txBody>
          <a:bodyPr/>
          <a:lstStyle/>
          <a:p>
            <a:r>
              <a:rPr lang="en-US" dirty="0"/>
              <a:t>12.6.3 RSNA policy selection in an infrastructure BSS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1B333AA9-C928-49E2-9848-E14806D07D83}"/>
              </a:ext>
            </a:extLst>
          </p:cNvPr>
          <p:cNvGrpSpPr/>
          <p:nvPr/>
        </p:nvGrpSpPr>
        <p:grpSpPr>
          <a:xfrm>
            <a:off x="1520187" y="1676400"/>
            <a:ext cx="6103625" cy="4724400"/>
            <a:chOff x="1066800" y="1676400"/>
            <a:chExt cx="5646425" cy="457200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D1672AAF-97D3-42AF-94F4-DD07C4DF4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6800" y="1676400"/>
              <a:ext cx="5646425" cy="2679811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1C9D8247-E279-4C5B-809A-EF72CA570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66800" y="4280012"/>
              <a:ext cx="5638800" cy="1968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6410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MFP for unassociated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45D9C57-FC16-469F-A77A-84EEF0F59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67" y="1903644"/>
            <a:ext cx="8125753" cy="1905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588EDA8-0290-42EA-992B-B846FEDE6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25" y="4114800"/>
            <a:ext cx="8050845" cy="140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5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RSNXE in 11me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D80BFD2-ACDD-4F43-8717-E4C47BDC8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4" y="1295400"/>
            <a:ext cx="8902416" cy="469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28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RSNXE in 11me – Cont.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CEA75EB-35B8-42D7-B240-E5AF0E40D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3" y="1752600"/>
            <a:ext cx="8782050" cy="392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447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RSNXE in 11az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3EF5A79-1601-416A-8846-706503EC8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82" y="1705919"/>
            <a:ext cx="8744635" cy="3446162"/>
          </a:xfrm>
          <a:prstGeom prst="rect">
            <a:avLst/>
          </a:prstGeom>
        </p:spPr>
      </p:pic>
      <p:sp>
        <p:nvSpPr>
          <p:cNvPr id="4" name="椭圆 3">
            <a:extLst>
              <a:ext uri="{FF2B5EF4-FFF2-40B4-BE49-F238E27FC236}">
                <a16:creationId xmlns:a16="http://schemas.microsoft.com/office/drawing/2014/main" id="{D4226F9E-A453-4DA2-B62B-35FDF807AB7B}"/>
              </a:ext>
            </a:extLst>
          </p:cNvPr>
          <p:cNvSpPr/>
          <p:nvPr/>
        </p:nvSpPr>
        <p:spPr bwMode="auto">
          <a:xfrm>
            <a:off x="1143000" y="3429000"/>
            <a:ext cx="1981200" cy="6858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FB7821A-EBA9-4E53-90D7-187842E279F7}"/>
              </a:ext>
            </a:extLst>
          </p:cNvPr>
          <p:cNvSpPr/>
          <p:nvPr/>
        </p:nvSpPr>
        <p:spPr bwMode="auto">
          <a:xfrm>
            <a:off x="1066800" y="4267200"/>
            <a:ext cx="1981200" cy="6858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2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proposes how to use MFP (</a:t>
            </a:r>
            <a:r>
              <a:rPr lang="en-US" sz="2000" dirty="0"/>
              <a:t>management frame protection)</a:t>
            </a:r>
            <a:r>
              <a:rPr lang="en-US" altLang="zh-CN" sz="2000" kern="1200" dirty="0">
                <a:solidFill>
                  <a:schemeClr val="tx2"/>
                </a:solidFill>
              </a:rPr>
              <a:t> in sensing.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Analysis: MFP with exceptions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sp>
        <p:nvSpPr>
          <p:cNvPr id="8" name="内容占位符 5"/>
          <p:cNvSpPr>
            <a:spLocks noGrp="1"/>
          </p:cNvSpPr>
          <p:nvPr>
            <p:ph idx="1"/>
          </p:nvPr>
        </p:nvSpPr>
        <p:spPr>
          <a:xfrm>
            <a:off x="76200" y="1295399"/>
            <a:ext cx="8915400" cy="5180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For </a:t>
            </a:r>
            <a:r>
              <a:rPr lang="en-US" sz="2000" dirty="0"/>
              <a:t>associated</a:t>
            </a:r>
            <a:r>
              <a:rPr lang="en-US" sz="2000" b="0" dirty="0"/>
              <a:t> STA, there are cases </a:t>
            </a:r>
            <a:r>
              <a:rPr lang="en-US" sz="2000" dirty="0"/>
              <a:t>allowing</a:t>
            </a:r>
            <a:r>
              <a:rPr lang="en-US" sz="2000" b="0" dirty="0"/>
              <a:t> to transmit </a:t>
            </a:r>
            <a:r>
              <a:rPr lang="en-US" sz="2000" dirty="0"/>
              <a:t>non-Robust</a:t>
            </a:r>
            <a:r>
              <a:rPr lang="en-US" sz="2000" b="0" dirty="0"/>
              <a:t> Action frames even if </a:t>
            </a:r>
            <a:r>
              <a:rPr lang="en-US" sz="2000" dirty="0"/>
              <a:t>MFP is negotiated</a:t>
            </a:r>
            <a:r>
              <a:rPr lang="en-US" sz="2000" b="0" dirty="0"/>
              <a:t>:</a:t>
            </a:r>
            <a:endParaRPr lang="en-US" b="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0" dirty="0">
                <a:solidFill>
                  <a:srgbClr val="000000"/>
                </a:solidFill>
              </a:rPr>
              <a:t>CBF (Compressed Beamforming frame) of category HT. (never define Robust version)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TWT Operations when dot11ProtectedTWTOperationsImplemented is false. (protected TWT Operations Support field in the RSNXE)</a:t>
            </a:r>
            <a:endParaRPr lang="en-US" sz="1800" b="0" dirty="0">
              <a:solidFill>
                <a:srgbClr val="0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</a:rPr>
              <a:t>an EDCA based ranging measurement exchange in Sub-7GHz. (for legacy compatibility)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</a:rPr>
              <a:t>An passive ranging measurement exchange. (technically could not be secured)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For </a:t>
            </a:r>
            <a:r>
              <a:rPr lang="en-US" sz="2000" dirty="0"/>
              <a:t>unassociated</a:t>
            </a:r>
            <a:r>
              <a:rPr lang="en-US" sz="2000" b="0" dirty="0"/>
              <a:t> STA, there are also cases </a:t>
            </a:r>
            <a:r>
              <a:rPr lang="en-US" sz="2000" dirty="0"/>
              <a:t>allowing</a:t>
            </a:r>
            <a:r>
              <a:rPr lang="en-US" sz="2000" b="0" dirty="0"/>
              <a:t> to transmit </a:t>
            </a:r>
            <a:r>
              <a:rPr lang="en-US" sz="2000" dirty="0"/>
              <a:t>Public Action </a:t>
            </a:r>
            <a:r>
              <a:rPr lang="en-US" sz="2000" b="0" dirty="0"/>
              <a:t>frames (one of non-Robust Action frames) even if MFP is negotiated:</a:t>
            </a:r>
            <a:endParaRPr lang="en-US" b="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</a:rPr>
              <a:t>RSTA with </a:t>
            </a:r>
            <a:r>
              <a:rPr lang="en-US" sz="1800" b="1" i="1" dirty="0">
                <a:solidFill>
                  <a:srgbClr val="000000"/>
                </a:solidFill>
              </a:rPr>
              <a:t>URNM-MFPR-X20 = 1</a:t>
            </a:r>
            <a:r>
              <a:rPr lang="en-US" sz="1800" dirty="0">
                <a:solidFill>
                  <a:srgbClr val="000000"/>
                </a:solidFill>
              </a:rPr>
              <a:t> allows unprotected ranging measurements for 20Mhz bandwidth. (for 20Mhz IoT devices)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</a:rPr>
              <a:t>an EDCA based ranging measurement exchange in Sub-7GHz. (for legacy compatibility)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</a:rPr>
              <a:t>An passive ranging measurement exchange. (technically could not be secured)</a:t>
            </a:r>
          </a:p>
        </p:txBody>
      </p:sp>
    </p:spTree>
    <p:extLst>
      <p:ext uri="{BB962C8B-B14F-4D97-AF65-F5344CB8AC3E}">
        <p14:creationId xmlns:p14="http://schemas.microsoft.com/office/powerpoint/2010/main" val="271070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sp>
        <p:nvSpPr>
          <p:cNvPr id="8" name="内容占位符 5"/>
          <p:cNvSpPr>
            <a:spLocks noGrp="1"/>
          </p:cNvSpPr>
          <p:nvPr>
            <p:ph idx="1"/>
          </p:nvPr>
        </p:nvSpPr>
        <p:spPr>
          <a:xfrm>
            <a:off x="500062" y="1371600"/>
            <a:ext cx="8415338" cy="4876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Challenge of MFP in sensing: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Using protected sensing frames may require a separate queue in buffer, which may require more cache. Also new replay counter adds implementation complexity.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 typical implementation may use a similar implementation as the BFRP TF and CBF, which does not do encryption.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b="0" dirty="0">
                <a:solidFill>
                  <a:srgbClr val="000000"/>
                </a:solidFill>
              </a:rPr>
              <a:t>Proposal: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Suggest to relax MFP a little bit, allow the sensing initiator to config </a:t>
            </a:r>
            <a:r>
              <a:rPr lang="en-US" b="1" dirty="0"/>
              <a:t>using</a:t>
            </a:r>
            <a:r>
              <a:rPr lang="en-US" dirty="0"/>
              <a:t> </a:t>
            </a:r>
            <a:r>
              <a:rPr lang="en-US" b="1" dirty="0"/>
              <a:t>Sensing Measurement Report</a:t>
            </a:r>
            <a:r>
              <a:rPr lang="en-US" dirty="0"/>
              <a:t> and </a:t>
            </a:r>
            <a:r>
              <a:rPr lang="en-US" b="1" dirty="0"/>
              <a:t>SBP report </a:t>
            </a:r>
            <a:r>
              <a:rPr lang="en-US" dirty="0"/>
              <a:t>of </a:t>
            </a:r>
            <a:r>
              <a:rPr lang="en-US" b="1" dirty="0"/>
              <a:t>Public</a:t>
            </a:r>
            <a:r>
              <a:rPr lang="en-US" dirty="0"/>
              <a:t> </a:t>
            </a:r>
            <a:r>
              <a:rPr lang="en-US" b="1" dirty="0"/>
              <a:t>Action</a:t>
            </a:r>
            <a:r>
              <a:rPr lang="en-US" dirty="0"/>
              <a:t> frames </a:t>
            </a:r>
            <a:r>
              <a:rPr lang="en-US" b="1" dirty="0"/>
              <a:t>even when MFP is negotiated</a:t>
            </a:r>
            <a:r>
              <a:rPr lang="en-US" dirty="0"/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b="1" dirty="0"/>
              <a:t>SN-MFPR-XR</a:t>
            </a:r>
            <a:r>
              <a:rPr lang="en-US" sz="2000" dirty="0"/>
              <a:t>(Sensing Negotiation Management Frame Protection Required </a:t>
            </a:r>
            <a:r>
              <a:rPr lang="en-US" sz="2000" b="1" dirty="0"/>
              <a:t>Exempt</a:t>
            </a:r>
            <a:r>
              <a:rPr lang="en-US" sz="2000" dirty="0"/>
              <a:t> Report): 1 for exemption; 0 for no exemption.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9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Proposal – Cont.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sp>
        <p:nvSpPr>
          <p:cNvPr id="10" name="内容占位符 5">
            <a:extLst>
              <a:ext uri="{FF2B5EF4-FFF2-40B4-BE49-F238E27FC236}">
                <a16:creationId xmlns:a16="http://schemas.microsoft.com/office/drawing/2014/main" id="{40E62EEF-5C20-4341-8FD8-7A721311A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2" y="1371599"/>
            <a:ext cx="8305800" cy="20574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AP always set SN-MFPR-XR to 0;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If a </a:t>
            </a:r>
            <a:r>
              <a:rPr lang="en-US" altLang="zh-CN" sz="1800" b="0" dirty="0">
                <a:solidFill>
                  <a:schemeClr val="tx2"/>
                </a:solidFill>
              </a:rPr>
              <a:t>sensing application requires protected report, initiator sets ‘protected report’ in MS request to 1, and STAs that set </a:t>
            </a:r>
            <a:r>
              <a:rPr lang="en-US" sz="1800" b="0" dirty="0"/>
              <a:t>SN-MFPR-XR = 1 cannot participate in this MS. (as in the left figure)</a:t>
            </a:r>
            <a:endParaRPr lang="en-US" altLang="zh-CN" sz="1800" b="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0" dirty="0"/>
              <a:t>If a </a:t>
            </a:r>
            <a:r>
              <a:rPr lang="en-US" altLang="zh-CN" sz="1800" b="0" dirty="0">
                <a:solidFill>
                  <a:schemeClr val="tx2"/>
                </a:solidFill>
              </a:rPr>
              <a:t>sensing application accepts unprotected report, initiator sets ‘protected report’ in MS request to 0, and STAs that set </a:t>
            </a:r>
            <a:r>
              <a:rPr lang="en-US" sz="1800" b="0" dirty="0"/>
              <a:t>SN-MFPR-XR = 1 can participate in this MS. (as in the right figure)</a:t>
            </a:r>
            <a:endParaRPr lang="en-US" altLang="zh-CN" sz="1800" b="0" dirty="0">
              <a:solidFill>
                <a:schemeClr val="tx2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7449240-8F29-4DFF-AE0D-F3604B43B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8" y="3510461"/>
            <a:ext cx="8805862" cy="289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5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000" b="1" dirty="0"/>
              <a:t>Do you agree with the following?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For </a:t>
            </a:r>
            <a:r>
              <a:rPr lang="en-US" sz="2000" b="1" dirty="0"/>
              <a:t>unassociated</a:t>
            </a:r>
            <a:r>
              <a:rPr lang="en-US" sz="2000" dirty="0"/>
              <a:t> STAs, 11bf adds one field in the RSNXE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USNR-MFPR</a:t>
            </a:r>
            <a:r>
              <a:rPr lang="en-US" sz="2000" dirty="0"/>
              <a:t> (Unassociated Sensing Negotiation and Report Management Frame Protection Required) field (1 bit)</a:t>
            </a:r>
          </a:p>
          <a:p>
            <a:pPr lvl="1"/>
            <a:endParaRPr lang="en-US" altLang="zh-CN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Y/N/A </a:t>
            </a:r>
            <a:endParaRPr lang="ko-KR" altLang="en-US" sz="20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1111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000" b="1" dirty="0"/>
              <a:t>Do you agree with the following?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11bf allows the sensing initiator to config using Sensing Measurement Report and SBP report of Public Action frames even if </a:t>
            </a:r>
            <a:r>
              <a:rPr lang="en-US" sz="2000" b="1" dirty="0"/>
              <a:t>MFP is negotiated </a:t>
            </a:r>
            <a:r>
              <a:rPr lang="en-US" sz="2000" dirty="0"/>
              <a:t>(i.e., MFPC=1 for both end of a RSNA link).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11bf adds one field in the RSNXE: </a:t>
            </a:r>
            <a:r>
              <a:rPr lang="en-US" sz="2000" b="1" dirty="0"/>
              <a:t>SN-MFPR-XR</a:t>
            </a:r>
            <a:r>
              <a:rPr lang="en-US" sz="2000" dirty="0"/>
              <a:t>(Sensing Negotiation Management Frame Protection Required </a:t>
            </a:r>
            <a:r>
              <a:rPr lang="en-US" sz="2000" b="1" dirty="0"/>
              <a:t>Exempt</a:t>
            </a:r>
            <a:r>
              <a:rPr lang="en-US" sz="2000" dirty="0"/>
              <a:t> Report) field (1 bit):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1: may use Public version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0: shall use Robust version</a:t>
            </a:r>
          </a:p>
          <a:p>
            <a:pPr lvl="1"/>
            <a:endParaRPr lang="en-US" altLang="zh-CN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000" dirty="0"/>
              <a:t>Y/N/A </a:t>
            </a:r>
            <a:endParaRPr lang="ko-KR" altLang="en-US" sz="20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Draft P802.11REVme_D2.0 </a:t>
            </a:r>
          </a:p>
          <a:p>
            <a:pPr marL="0" indent="0">
              <a:buNone/>
            </a:pPr>
            <a:r>
              <a:rPr lang="en-US" altLang="zh-CN" b="0" dirty="0"/>
              <a:t>[2] Draft P802.11az_D7.0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85800"/>
          </a:xfrm>
        </p:spPr>
        <p:txBody>
          <a:bodyPr/>
          <a:lstStyle/>
          <a:p>
            <a:r>
              <a:rPr lang="en-US" dirty="0"/>
              <a:t>Backup: MFP for associated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  <p:sp>
        <p:nvSpPr>
          <p:cNvPr id="7" name="内容占位符 8">
            <a:extLst>
              <a:ext uri="{FF2B5EF4-FFF2-40B4-BE49-F238E27FC236}">
                <a16:creationId xmlns:a16="http://schemas.microsoft.com/office/drawing/2014/main" id="{72309153-59CF-4A90-A1C7-EC24EAA6B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220985"/>
            <a:ext cx="7772400" cy="533400"/>
          </a:xfrm>
        </p:spPr>
        <p:txBody>
          <a:bodyPr/>
          <a:lstStyle/>
          <a:p>
            <a:r>
              <a:rPr lang="en-US" dirty="0"/>
              <a:t>12.6.3 RSNA policy selection in an infrastructure BSS</a:t>
            </a:r>
          </a:p>
        </p:txBody>
      </p:sp>
      <p:sp>
        <p:nvSpPr>
          <p:cNvPr id="8" name="内容占位符 8">
            <a:extLst>
              <a:ext uri="{FF2B5EF4-FFF2-40B4-BE49-F238E27FC236}">
                <a16:creationId xmlns:a16="http://schemas.microsoft.com/office/drawing/2014/main" id="{A3C10E59-0764-4F96-9843-C52F63D34CCE}"/>
              </a:ext>
            </a:extLst>
          </p:cNvPr>
          <p:cNvSpPr txBox="1">
            <a:spLocks/>
          </p:cNvSpPr>
          <p:nvPr/>
        </p:nvSpPr>
        <p:spPr bwMode="auto">
          <a:xfrm>
            <a:off x="533400" y="1278648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12.6.19 Protection of robust Management frames</a:t>
            </a:r>
            <a:endParaRPr lang="en-US" kern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911EAED-DB45-4DE2-B682-4E7643639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18288"/>
            <a:ext cx="8229600" cy="147004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714AC1E9-8A68-4B99-BEE3-BD82C1E20114}"/>
              </a:ext>
            </a:extLst>
          </p:cNvPr>
          <p:cNvGrpSpPr/>
          <p:nvPr/>
        </p:nvGrpSpPr>
        <p:grpSpPr>
          <a:xfrm>
            <a:off x="457200" y="3754385"/>
            <a:ext cx="8343900" cy="2152250"/>
            <a:chOff x="457200" y="3754385"/>
            <a:chExt cx="8343900" cy="2152250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26DE1D32-A1F8-4C66-9847-F03CD7C57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" y="3907576"/>
              <a:ext cx="8343900" cy="1999059"/>
            </a:xfrm>
            <a:prstGeom prst="rect">
              <a:avLst/>
            </a:prstGeom>
          </p:spPr>
        </p:pic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854B11AC-DE2A-4993-99C6-754CB3979406}"/>
                </a:ext>
              </a:extLst>
            </p:cNvPr>
            <p:cNvSpPr/>
            <p:nvPr/>
          </p:nvSpPr>
          <p:spPr bwMode="auto">
            <a:xfrm>
              <a:off x="3352800" y="3754385"/>
              <a:ext cx="992188" cy="360415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22334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9498</TotalTime>
  <Words>708</Words>
  <Application>Microsoft Office PowerPoint</Application>
  <PresentationFormat>全屏显示(4:3)</PresentationFormat>
  <Paragraphs>95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Malgun Gothic</vt:lpstr>
      <vt:lpstr>Malgun Gothic</vt:lpstr>
      <vt:lpstr>MS PGothic</vt:lpstr>
      <vt:lpstr>Arial</vt:lpstr>
      <vt:lpstr>Courier New</vt:lpstr>
      <vt:lpstr>Times New Roman</vt:lpstr>
      <vt:lpstr>Wingdings</vt:lpstr>
      <vt:lpstr>802-11-Submission</vt:lpstr>
      <vt:lpstr>MFP and sensing</vt:lpstr>
      <vt:lpstr>Introduction</vt:lpstr>
      <vt:lpstr>Analysis: MFP with exceptions</vt:lpstr>
      <vt:lpstr>Proposal</vt:lpstr>
      <vt:lpstr>Proposal – Cont.</vt:lpstr>
      <vt:lpstr>SP 1</vt:lpstr>
      <vt:lpstr>SP 2</vt:lpstr>
      <vt:lpstr>Reference</vt:lpstr>
      <vt:lpstr>Backup: MFP for associated</vt:lpstr>
      <vt:lpstr>Backup: MFP for associated</vt:lpstr>
      <vt:lpstr>Backup: MFP for unassociated</vt:lpstr>
      <vt:lpstr>Backup: RSNXE in 11me</vt:lpstr>
      <vt:lpstr>Backup: RSNXE in 11me – Cont.</vt:lpstr>
      <vt:lpstr>Backup: RSNXE in 11az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MFPR sensing</dc:title>
  <cp:lastModifiedBy>luochaoming</cp:lastModifiedBy>
  <cp:revision>169</cp:revision>
  <cp:lastPrinted>2014-11-04T15:04:00Z</cp:lastPrinted>
  <dcterms:created xsi:type="dcterms:W3CDTF">2007-04-17T18:10:00Z</dcterms:created>
  <dcterms:modified xsi:type="dcterms:W3CDTF">2023-01-14T02:42:41Z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