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611" r:id="rId3"/>
    <p:sldId id="668" r:id="rId4"/>
    <p:sldId id="671" r:id="rId5"/>
    <p:sldId id="673" r:id="rId6"/>
    <p:sldId id="675" r:id="rId7"/>
    <p:sldId id="670" r:id="rId8"/>
    <p:sldId id="672" r:id="rId9"/>
    <p:sldId id="638" r:id="rId10"/>
    <p:sldId id="312" r:id="rId11"/>
    <p:sldId id="674" r:id="rId12"/>
    <p:sldId id="676" r:id="rId13"/>
    <p:sldId id="677" r:id="rId14"/>
    <p:sldId id="678" r:id="rId15"/>
    <p:sldId id="679" r:id="rId16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8BE1FF"/>
    <a:srgbClr val="FF6600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4660"/>
  </p:normalViewPr>
  <p:slideViewPr>
    <p:cSldViewPr>
      <p:cViewPr varScale="1">
        <p:scale>
          <a:sx n="67" d="100"/>
          <a:sy n="67" d="100"/>
        </p:scale>
        <p:origin x="1101" y="51"/>
      </p:cViewPr>
      <p:guideLst>
        <p:guide orient="horz" pos="2160"/>
        <p:guide pos="2853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04" y="-132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6247" y="8982075"/>
            <a:ext cx="1462003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Chaoming Luo (OPPO)</a:t>
            </a:r>
          </a:p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33E08E1E-6EC7-4C1A-A5A7-331760B4307E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0357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0359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86225" y="95250"/>
            <a:ext cx="2195513" cy="2159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802.11-15/0496r5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 eaLnBrk="0" hangingPunct="0">
              <a:defRPr sz="1400" b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729311" y="8983147"/>
            <a:ext cx="1461939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 eaLnBrk="0" hangingPunct="0">
              <a:defRPr/>
            </a:lvl1pPr>
          </a:lstStyle>
          <a:p>
            <a:r>
              <a:rPr lang="en-US" altLang="en-US"/>
              <a:t>Page </a:t>
            </a:r>
            <a:fld id="{A4C469B6-0354-4D64-BCEB-6541BE9EF06F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60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doc.: IEEE 802.11-15/0496r1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May 2015</a:t>
            </a:r>
          </a:p>
        </p:txBody>
      </p:sp>
      <p:sp>
        <p:nvSpPr>
          <p:cNvPr id="58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/>
              <a:t>Edward Au (Marvell Semiconductor)</a:t>
            </a:r>
          </a:p>
        </p:txBody>
      </p:sp>
      <p:sp>
        <p:nvSpPr>
          <p:cNvPr id="58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25A8AF81-4441-4602-A932-2E89D75D88E0}" type="slidenum">
              <a:rPr lang="en-US" altLang="en-US"/>
              <a:t>1</a:t>
            </a:fld>
            <a:endParaRPr lang="en-US" altLang="en-US"/>
          </a:p>
        </p:txBody>
      </p:sp>
      <p:sp>
        <p:nvSpPr>
          <p:cNvPr id="58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583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583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92B35B7-A9DF-4AE0-90F3-BD9FCD6361E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4A696A0-C84D-41CA-B897-D54EDAEB7A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0FF88134-36A3-492E-B6B5-2F4703E767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EA943724-5DA9-4183-9894-2B800CB4922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68E78D52-B4C3-4C54-8879-630EF7253A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D311B223-DD3A-4F48-9311-03A92196BF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BAA79A68-64D1-4CCC-816B-FF3FB7B89AE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CF617D86-5CEF-4A7A-8BBC-1BE5E3A2734F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5C5EEBB6-A40D-4F9D-A461-8A01C53D589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475413"/>
            <a:ext cx="2752725" cy="182880"/>
          </a:xfrm>
        </p:spPr>
        <p:txBody>
          <a:bodyPr/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lvl1pPr>
          </a:lstStyle>
          <a:p>
            <a:pPr>
              <a:defRPr/>
            </a:pPr>
            <a:r>
              <a:rPr lang="en-US" altLang="ko-KR">
                <a:sym typeface="+mn-ea"/>
              </a:rPr>
              <a:t>Chaoming Luo (OPPO)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Slide </a:t>
            </a:r>
            <a:fld id="{A8312614-8984-45B0-BDA0-077279777C9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475413"/>
            <a:ext cx="2752725" cy="182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0" hangingPunct="0">
              <a:defRPr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eaLnBrk="0" hangingPunct="0">
              <a:defRPr/>
            </a:lvl1pPr>
          </a:lstStyle>
          <a:p>
            <a:r>
              <a:rPr lang="en-US" altLang="en-US"/>
              <a:t>Slide </a:t>
            </a:r>
            <a:fld id="{6F1F6262-6948-42CD-BF7B-D2CB9D8BADE4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881118" y="332601"/>
            <a:ext cx="5770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  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51751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4" algn="r"/>
            <a:r>
              <a:rPr lang="en-US" altLang="en-US" sz="1800" b="1" dirty="0"/>
              <a:t>doc.: IEEE 802.11-22/2198r0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660875" y="304800"/>
            <a:ext cx="33015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>
            <a:lvl1pPr marL="342900" indent="-3429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457200" eaLnBrk="0" hangingPunct="0"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marL="0" lvl="4" indent="0" algn="l"/>
            <a:r>
              <a:rPr lang="en-US" altLang="zh-CN" sz="1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Dec. </a:t>
            </a:r>
            <a:r>
              <a:rPr lang="en-US" altLang="en-US" sz="1800" b="1" dirty="0"/>
              <a:t>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dirty="0"/>
              <a:t>Slide </a:t>
            </a:r>
            <a:fld id="{53ABCD13-380B-4CB5-B9B1-96CEC68A8A42}" type="slidenum">
              <a:rPr lang="en-US" altLang="en-US" sz="1200" b="0" dirty="0" smtClean="0"/>
              <a:t>1</a:t>
            </a:fld>
            <a:endParaRPr lang="en-US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MFP and sensing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51038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>
                <a:cs typeface="Arial" panose="020B0604020202020204" pitchFamily="34" charset="0"/>
              </a:rPr>
              <a:t>Date:</a:t>
            </a:r>
            <a:r>
              <a:rPr lang="en-US" altLang="en-US" sz="2000" b="0" dirty="0">
                <a:cs typeface="Arial" panose="020B0604020202020204" pitchFamily="34" charset="0"/>
              </a:rPr>
              <a:t> 2022-12-13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685800" y="2352358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Authors:</a:t>
            </a:r>
            <a:endParaRPr lang="en-US" altLang="en-US" sz="20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>
                <a:sym typeface="+mn-ea"/>
              </a:rPr>
              <a:t>Chaoming Luo </a:t>
            </a:r>
            <a:r>
              <a:rPr lang="en-US" altLang="ko-KR" dirty="0">
                <a:sym typeface="+mn-ea"/>
              </a:rPr>
              <a:t>(OPPO)</a:t>
            </a:r>
            <a:endParaRPr lang="zh-CN" altLang="en-US"/>
          </a:p>
        </p:txBody>
      </p:sp>
      <p:graphicFrame>
        <p:nvGraphicFramePr>
          <p:cNvPr id="3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21297"/>
              </p:ext>
            </p:extLst>
          </p:nvPr>
        </p:nvGraphicFramePr>
        <p:xfrm>
          <a:off x="685800" y="2880360"/>
          <a:ext cx="7858124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1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40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2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833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Chaoming Luo</a:t>
                      </a:r>
                      <a:endParaRPr lang="ko-KR" altLang="en-US" sz="1800" b="0" ker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SG" alt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SG" altLang="ko-KR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OPPO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 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ea typeface="Malgun Gothic" panose="020B0503020000020004" pitchFamily="50" charset="-127"/>
                        </a:rPr>
                        <a:t>luochaoming@oppo.com</a:t>
                      </a: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3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ko-KR" sz="1800" b="0" kern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o-KR" sz="1800" b="0" dirty="0">
                        <a:effectLst/>
                        <a:latin typeface="Times New Roman" panose="02020603050405020304" pitchFamily="18" charset="0"/>
                        <a:ea typeface="Malgun Gothic" panose="020B0503020000020004" pitchFamily="50" charset="-127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199"/>
            <a:ext cx="7848600" cy="36576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b="0" dirty="0"/>
              <a:t>[1] Draft P802.11REVme_D2.0 </a:t>
            </a:r>
          </a:p>
          <a:p>
            <a:pPr marL="0" indent="0">
              <a:buNone/>
            </a:pPr>
            <a:r>
              <a:rPr lang="en-US" altLang="zh-CN" b="0" dirty="0"/>
              <a:t>[2] Draft P802.11az_D7.0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10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Backup: MFP for associated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11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D57C56C-1AC8-463A-8EE4-C6C4CF3DF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22" y="2133600"/>
            <a:ext cx="8823556" cy="21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3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Backup: MFP for unassociated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12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45D9C57-FC16-469F-A77A-84EEF0F59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67" y="1903644"/>
            <a:ext cx="8125753" cy="1905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88EDA8-0290-42EA-992B-B846FEDE6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25" y="4114800"/>
            <a:ext cx="8050845" cy="140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051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Backup: RSNXE in 11me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13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D80BFD2-ACDD-4F43-8717-E4C47BDC8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4" y="1295400"/>
            <a:ext cx="8902416" cy="469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28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Backup: RSNXE in 11me – 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14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EA75EB-35B8-42D7-B240-E5AF0E40D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1752600"/>
            <a:ext cx="8782050" cy="39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47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Backup: RSNXE in 11az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15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EF5A79-1601-416A-8846-706503EC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82" y="1705919"/>
            <a:ext cx="8744635" cy="34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2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009AB-F195-4A7E-83AF-8BC44D804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00DFE-F453-4056-9D27-4C723CD3D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8862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p"/>
            </a:pPr>
            <a:r>
              <a:rPr lang="en-US" altLang="zh-CN" sz="2000" kern="1200" dirty="0">
                <a:solidFill>
                  <a:schemeClr val="tx2"/>
                </a:solidFill>
              </a:rPr>
              <a:t>This contribution proposes how to use MFP in sensing.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429FE6-F2E6-4B35-938D-65673A7B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Chaoming Luo (OPPO)</a:t>
            </a:r>
            <a:endParaRPr lang="en-US" altLang="ko-KR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E9F67D-F5D2-4B09-90CF-894F7C0F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420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Recap: MFP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3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09D5491F-7E84-425F-8C15-521AB95D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0" y="1310908"/>
            <a:ext cx="7772400" cy="533400"/>
          </a:xfrm>
        </p:spPr>
        <p:txBody>
          <a:bodyPr/>
          <a:lstStyle/>
          <a:p>
            <a:r>
              <a:rPr lang="en-US" dirty="0"/>
              <a:t>12.6.19 Protection of robust Management frames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76B8395-7F79-4089-AC70-A99E5239B579}"/>
              </a:ext>
            </a:extLst>
          </p:cNvPr>
          <p:cNvGrpSpPr/>
          <p:nvPr/>
        </p:nvGrpSpPr>
        <p:grpSpPr>
          <a:xfrm>
            <a:off x="739117" y="1825258"/>
            <a:ext cx="7665766" cy="4535034"/>
            <a:chOff x="792434" y="1940379"/>
            <a:chExt cx="7205098" cy="424670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A7FD98E-7DEF-4F8B-925B-AFAF05FEF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434" y="1940379"/>
              <a:ext cx="7205098" cy="312765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6E06CF-3D13-4F72-869A-C624B3590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5286860"/>
              <a:ext cx="7105152" cy="900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883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Recap: MFP-Cont.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4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09D5491F-7E84-425F-8C15-521AB95D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40168"/>
            <a:ext cx="7772400" cy="533400"/>
          </a:xfrm>
        </p:spPr>
        <p:txBody>
          <a:bodyPr/>
          <a:lstStyle/>
          <a:p>
            <a:r>
              <a:rPr lang="en-US" dirty="0"/>
              <a:t>12.6.20 Robust management frame selection procedure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F2A9168B-FBE2-4C19-830D-D3F9A8D01630}"/>
              </a:ext>
            </a:extLst>
          </p:cNvPr>
          <p:cNvGrpSpPr/>
          <p:nvPr/>
        </p:nvGrpSpPr>
        <p:grpSpPr>
          <a:xfrm>
            <a:off x="342900" y="1773568"/>
            <a:ext cx="8534400" cy="4114800"/>
            <a:chOff x="304800" y="1981200"/>
            <a:chExt cx="8534400" cy="41148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71F2FEC-B0EB-4126-8EDB-C52B4828C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981200"/>
              <a:ext cx="8534400" cy="2758068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5E9F5A20-6D14-4EA2-92EB-80C38E84C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5034823"/>
              <a:ext cx="8458200" cy="10611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1578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Recap: MFP-Cont.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5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09D5491F-7E84-425F-8C15-521AB95D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33400"/>
          </a:xfrm>
        </p:spPr>
        <p:txBody>
          <a:bodyPr/>
          <a:lstStyle/>
          <a:p>
            <a:r>
              <a:rPr lang="en-US" dirty="0"/>
              <a:t>11.21.6.3 FTM procedure negotiation 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293FCB0-CD41-4DE9-9595-827841A27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865948"/>
            <a:ext cx="851681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79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Recap: MFP-Cont.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6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09D5491F-7E84-425F-8C15-521AB95DE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33400"/>
          </a:xfrm>
        </p:spPr>
        <p:txBody>
          <a:bodyPr/>
          <a:lstStyle/>
          <a:p>
            <a:r>
              <a:rPr lang="en-US" dirty="0"/>
              <a:t>11.21.6.3 FTM procedure negotiation 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9EC531-695D-4461-BA15-DB6BDD346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6" y="1981200"/>
            <a:ext cx="831944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78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Recap: MFP with exceptions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7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sp>
        <p:nvSpPr>
          <p:cNvPr id="8" name="内容占位符 5"/>
          <p:cNvSpPr>
            <a:spLocks noGrp="1"/>
          </p:cNvSpPr>
          <p:nvPr>
            <p:ph idx="1"/>
          </p:nvPr>
        </p:nvSpPr>
        <p:spPr>
          <a:xfrm>
            <a:off x="239486" y="1371600"/>
            <a:ext cx="8763000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For </a:t>
            </a:r>
            <a:r>
              <a:rPr lang="en-US" dirty="0"/>
              <a:t>associated</a:t>
            </a:r>
            <a:r>
              <a:rPr lang="en-US" b="0" dirty="0"/>
              <a:t> STA, there are cases </a:t>
            </a:r>
            <a:r>
              <a:rPr lang="en-US" dirty="0"/>
              <a:t>allowing</a:t>
            </a:r>
            <a:r>
              <a:rPr lang="en-US" b="0" dirty="0"/>
              <a:t> to transmit non-Robust Action frames even if </a:t>
            </a:r>
            <a:r>
              <a:rPr lang="en-US" dirty="0"/>
              <a:t>MFPR is set to 1</a:t>
            </a:r>
            <a:r>
              <a:rPr lang="en-US" b="0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0" dirty="0">
                <a:solidFill>
                  <a:srgbClr val="000000"/>
                </a:solidFill>
              </a:rPr>
              <a:t>CBF (Compressed Beamforming frame).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TWT Operations when dot11ProtectedTWTOperationsImplemented is false.</a:t>
            </a:r>
            <a:endParaRPr lang="en-US" sz="1800" b="0" dirty="0">
              <a:solidFill>
                <a:srgbClr val="00000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an EDCA based ranging measurement exchange in Sub-7GHz.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An passive ranging measurement exchange.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b="0" dirty="0"/>
              <a:t>For </a:t>
            </a:r>
            <a:r>
              <a:rPr lang="en-US" dirty="0"/>
              <a:t>unassociated</a:t>
            </a:r>
            <a:r>
              <a:rPr lang="en-US" b="0" dirty="0"/>
              <a:t> STA, there are also cases </a:t>
            </a:r>
            <a:r>
              <a:rPr lang="en-US" dirty="0"/>
              <a:t>allowing</a:t>
            </a:r>
            <a:r>
              <a:rPr lang="en-US" b="0" dirty="0"/>
              <a:t> to transmit </a:t>
            </a:r>
            <a:r>
              <a:rPr lang="en-US" dirty="0"/>
              <a:t>Public Action </a:t>
            </a:r>
            <a:r>
              <a:rPr lang="en-US" b="0" dirty="0"/>
              <a:t>frames (one of non-Robust Action frames) even if MFP is required: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RSTA with URNM-MFPR-X20 = 1 allows unprotected ranging measurements for 20Mhz bandwidth.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an EDCA based ranging measurement exchange in Sub-7GHz.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An passive ranging measurement exchange.</a:t>
            </a:r>
          </a:p>
        </p:txBody>
      </p:sp>
    </p:spTree>
    <p:extLst>
      <p:ext uri="{BB962C8B-B14F-4D97-AF65-F5344CB8AC3E}">
        <p14:creationId xmlns:p14="http://schemas.microsoft.com/office/powerpoint/2010/main" val="271070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305800" cy="685800"/>
          </a:xfrm>
        </p:spPr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0FF88134-36A3-492E-B6B5-2F4703E76746}" type="slidenum">
              <a:rPr lang="en-US" altLang="en-US" smtClean="0"/>
              <a:t>8</a:t>
            </a:fld>
            <a:endParaRPr lang="en-US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  <p:sp>
        <p:nvSpPr>
          <p:cNvPr id="8" name="内容占位符 5"/>
          <p:cNvSpPr>
            <a:spLocks noGrp="1"/>
          </p:cNvSpPr>
          <p:nvPr>
            <p:ph idx="1"/>
          </p:nvPr>
        </p:nvSpPr>
        <p:spPr>
          <a:xfrm>
            <a:off x="500062" y="1371600"/>
            <a:ext cx="8415338" cy="487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800" b="0" dirty="0"/>
              <a:t>Challenge of MFP in sensing: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Using protected sensing frames may require a separate queue in buffer, which may require more cache. Also new replay counter adds implementation complexity.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A typical implementation may use a similar implementation as the BFRP TF and CBF, which does not do encryption.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2800" b="0" dirty="0">
                <a:solidFill>
                  <a:srgbClr val="000000"/>
                </a:solidFill>
              </a:rPr>
              <a:t>Proposal: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Suggest to relax sensing a little bit, allow the sensing initiator to config using Sensing Measurement Report and SBP report of Public Action frames even when MFPR=1.</a:t>
            </a:r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2595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399" cy="914400"/>
          </a:xfrm>
        </p:spPr>
        <p:txBody>
          <a:bodyPr/>
          <a:lstStyle/>
          <a:p>
            <a:r>
              <a:rPr lang="en-US" altLang="zh-CN">
                <a:latin typeface="Arial" panose="020B0604020202020204" pitchFamily="34" charset="0"/>
                <a:cs typeface="Arial" panose="020B0604020202020204" pitchFamily="34" charset="0"/>
              </a:rPr>
              <a:t>SP 1</a:t>
            </a:r>
            <a:endParaRPr lang="en-S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/>
              <a:t>Slide </a:t>
            </a:r>
            <a:fld id="{BAA79A68-64D1-4CCC-816B-FF3FB7B89AE4}" type="slidenum">
              <a:rPr lang="en-US" altLang="en-US" smtClean="0"/>
              <a:t>9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70432" y="1524000"/>
            <a:ext cx="808672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655" indent="-287655">
              <a:buFont typeface="Wingdings" panose="05000000000000000000" pitchFamily="2" charset="2"/>
              <a:buChar char="q"/>
            </a:pPr>
            <a:r>
              <a:rPr lang="en-US" altLang="ko-KR" sz="2000" b="1" dirty="0"/>
              <a:t>Do you agree with the following? 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associated STAs, 11bf allows the sensing initiator to config using Sensing Measurement Report and SBP report of Public Action frames even if MFPR=1.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For unassociated STAs, 11bf add two fields in the RSNXE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USNR-MFPR (Unassociated Sensing Negotiation and Report Management Frame Protection Required) field (1 bit)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USN-MFPR-XR (Unassociated Sensing Negotiation Management Frame Protection Required </a:t>
            </a:r>
            <a:r>
              <a:rPr lang="en-US" sz="2000" b="1" dirty="0"/>
              <a:t>Exempt</a:t>
            </a:r>
            <a:r>
              <a:rPr lang="en-US" sz="2000" dirty="0"/>
              <a:t> Report) field (1 bit)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/>
            <a:endParaRPr lang="en-US" altLang="zh-CN" sz="20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Y/N/A </a:t>
            </a:r>
            <a:endParaRPr lang="ko-KR" altLang="en-US" sz="2000" dirty="0"/>
          </a:p>
          <a:p>
            <a:pPr marL="744855" lvl="1" indent="-287655">
              <a:buFont typeface="Wingdings" panose="05000000000000000000" pitchFamily="2" charset="2"/>
              <a:buChar char="q"/>
            </a:pPr>
            <a:endParaRPr lang="en-US" altLang="zh-CN" sz="2000" dirty="0">
              <a:solidFill>
                <a:schemeClr val="tx2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4230" y="6475730"/>
            <a:ext cx="1646605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ko-KR"/>
              <a:t>Chaoming Luo (OPPO)</a:t>
            </a:r>
          </a:p>
        </p:txBody>
      </p:sp>
    </p:spTree>
    <p:extLst>
      <p:ext uri="{BB962C8B-B14F-4D97-AF65-F5344CB8AC3E}">
        <p14:creationId xmlns:p14="http://schemas.microsoft.com/office/powerpoint/2010/main" val="3008533972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9146</TotalTime>
  <Words>515</Words>
  <Application>Microsoft Office PowerPoint</Application>
  <PresentationFormat>全屏显示(4:3)</PresentationFormat>
  <Paragraphs>91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Malgun Gothic</vt:lpstr>
      <vt:lpstr>Malgun Gothic</vt:lpstr>
      <vt:lpstr>MS PGothic</vt:lpstr>
      <vt:lpstr>Arial</vt:lpstr>
      <vt:lpstr>Courier New</vt:lpstr>
      <vt:lpstr>Times New Roman</vt:lpstr>
      <vt:lpstr>Wingdings</vt:lpstr>
      <vt:lpstr>802-11-Submission</vt:lpstr>
      <vt:lpstr>MFP and sensing</vt:lpstr>
      <vt:lpstr>Introduction</vt:lpstr>
      <vt:lpstr>Recap: MFP</vt:lpstr>
      <vt:lpstr>Recap: MFP-Cont.</vt:lpstr>
      <vt:lpstr>Recap: MFP-Cont.</vt:lpstr>
      <vt:lpstr>Recap: MFP-Cont.</vt:lpstr>
      <vt:lpstr>Recap: MFP with exceptions</vt:lpstr>
      <vt:lpstr>Proposal</vt:lpstr>
      <vt:lpstr>SP 1</vt:lpstr>
      <vt:lpstr>Reference</vt:lpstr>
      <vt:lpstr>Backup: MFP for associated</vt:lpstr>
      <vt:lpstr>Backup: MFP for unassociated</vt:lpstr>
      <vt:lpstr>Backup: RSNXE in 11me</vt:lpstr>
      <vt:lpstr>Backup: RSNXE in 11me – Cont.</vt:lpstr>
      <vt:lpstr>Backup: RSNXE in 11az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MFPR sensing</dc:title>
  <cp:lastModifiedBy>luochaoming</cp:lastModifiedBy>
  <cp:revision>96</cp:revision>
  <cp:lastPrinted>2014-11-04T15:04:00Z</cp:lastPrinted>
  <dcterms:created xsi:type="dcterms:W3CDTF">2007-04-17T18:10:00Z</dcterms:created>
  <dcterms:modified xsi:type="dcterms:W3CDTF">2022-12-19T02:18:55Z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(12)O48q+nWDiKNAVXoAwq58w7ATF5BZpxUzus1FEuepahc6BRLUWdfXeHQFTCUY0LJynFgfmRNUPZlAVy+j0r6pbTTT4EXTIDQn++fDAJzW+wNWbLiJe8Z4f4WxdeblmkwEZYVIjqjQH/zBS5y6b9GoioXTXjFlVZ7xPu5xRU0WiDXzU0e3oG78RYbPZ2aHX/hl9SFYOtYdUMQjNw+W6g45GYePd7oGmr8CiOcEr8o5DLsyXdeT</vt:lpwstr>
  </property>
  <property fmtid="{D5CDD505-2E9C-101B-9397-08002B2CF9AE}" pid="3" name="_ms_pID_7253431">
    <vt:lpwstr>hBtTL66MZvP2f/KaV3adKT94KHNJID0xypYHmm25hGzk/ETif8Sj8xBGFsYnZVfYQOQ/wAyM9jGI1mxvLrml8FSLl4bDbfLtpebXgH+6bsglE2sjb5/6PLqZ6vrPMuq4xHCeAFploXk9GR4pqeBSsTI3ryAIkLOeZIHu3OlyhiIUHAYFFjusCknP+OLaVPfpnqpJjopJQHwudTzey6vtimu1b8SZqaoMzXoWNM8jqNR1+tnd</vt:lpwstr>
  </property>
  <property fmtid="{D5CDD505-2E9C-101B-9397-08002B2CF9AE}" pid="4" name="_ms_pID_7253432">
    <vt:lpwstr>x8ME0DQ2PpRh3avrRbfrZv56P6DdLEWGgiSMf+uDB4pq8mzhbhG6zPVPz3X1HS7rV0q5VF4keEsOSPp/KUMahD6kIQ6nI8qma02y7yusddScuZyMKuYK7AFTacu2BRKKxw82Xzx/b9m828jjjbhdYp08I8L82pMlPMiTjrFCpVp1AC8y6wfo3GM3bJVjc7D4DG5rJI1R0MXpzIiQOzKrXn0tHb6SOvbzeZuVqelsG00qCwte</vt:lpwstr>
  </property>
  <property fmtid="{D5CDD505-2E9C-101B-9397-08002B2CF9AE}" pid="5" name="_ms_pID_7253433">
    <vt:lpwstr>DeUnBJ7jXkhDFSfx2mbaZLiRTmabchORs5UcQM7t6iy9W9V5x0aJrpdekEha9ev1v7ztBtDiSNiz0nb5TnbmoOjSO9dSTPtxKJtkBk0VOT8v8uSIsc13cQc0DfmbMnZDCw/73NT8fGNvpvuxnOABvrA90Ua7RN1L2t9H8pOjEZKxCOmcGK2xRY5PojaZXHShwppauFNrvLHwrK2A1xMWv2Hy/8UBtsBI7RPOw+pkMh3CoR5h</vt:lpwstr>
  </property>
  <property fmtid="{D5CDD505-2E9C-101B-9397-08002B2CF9AE}" pid="6" name="_ms_pID_725343_00">
    <vt:lpwstr>_ms_pID_725343</vt:lpwstr>
  </property>
  <property fmtid="{D5CDD505-2E9C-101B-9397-08002B2CF9AE}" pid="7" name="_ms_pID_7253431_00">
    <vt:lpwstr>_ms_pID_7253431</vt:lpwstr>
  </property>
  <property fmtid="{D5CDD505-2E9C-101B-9397-08002B2CF9AE}" pid="8" name="_ms_pID_7253432_00">
    <vt:lpwstr>_ms_pID_7253432</vt:lpwstr>
  </property>
  <property fmtid="{D5CDD505-2E9C-101B-9397-08002B2CF9AE}" pid="9" name="_ms_pID_7253433_00">
    <vt:lpwstr>_ms_pID_7253433</vt:lpwstr>
  </property>
  <property fmtid="{D5CDD505-2E9C-101B-9397-08002B2CF9AE}" pid="10" name="_ms_pID_7253434">
    <vt:lpwstr>9t84MRtTx6Thnshgwp5BWq4UiuH84Eiujfe39Icajo8bMu+OO+aJRKLepkNrNUE99MU7YuJd+fFCg3aweaBTnq2fGfvMW7Ut/bQu8RC1FTVvRRLGOQlyb7hYMxC9aIRdVBZ6p18/5pQrL2cu4rhCKSpebJkgn8YLAtFbLQvYKXu93YKEYLjKpDwJeP+CyI8vT062JGalwlQ3Yvee3IDqJW1yqOBg24U7zWL0L3MKhhrvO8f0</vt:lpwstr>
  </property>
  <property fmtid="{D5CDD505-2E9C-101B-9397-08002B2CF9AE}" pid="11" name="_ms_pID_7253434_00">
    <vt:lpwstr>_ms_pID_7253434</vt:lpwstr>
  </property>
  <property fmtid="{D5CDD505-2E9C-101B-9397-08002B2CF9AE}" pid="12" name="_ms_pID_7253435">
    <vt:lpwstr>6GWTJDqz29S7smRvZQ2d6O2tevCrNSUYcO/TE5kl465CI3u3agCbKz/IqAI6BCDNXFzeHpTc0L65mbokTOrPcULOX23R2vtnlJnGDo1mTjdsWF4b4qPHz0R58sXuSVXhknyPvskulsySMkLGliq6rC8WkcO5aBCH/kRw9eAT1jvX2qCdNVwm1UhsJZec74rp824gmFvr6KutP18IGVz5uhur7VnixQSUGNWBIVj552MkbME6</vt:lpwstr>
  </property>
  <property fmtid="{D5CDD505-2E9C-101B-9397-08002B2CF9AE}" pid="13" name="_ms_pID_7253435_00">
    <vt:lpwstr>_ms_pID_7253435</vt:lpwstr>
  </property>
  <property fmtid="{D5CDD505-2E9C-101B-9397-08002B2CF9AE}" pid="14" name="_ms_pID_7253436">
    <vt:lpwstr>sTeVGnCQ0WCLcu3MQHuO0TFinWdHluh2Vf6zXtBjuRebL8xr6suQUaNHGWcf621zJRFmh33DmaFN7MhZOreGlD6ucG2hrcCFhIUw1L/vg/10yQu6cia0ltRDyoV9ZARFiNAqXnGHWnwNjirxWaWwRuMcte7s5PAnIc7KUTz33edbdJXdaI39osewTu48zvXD5Ap8Q0zJ809EcnCIXc+WtGKSzpnNNWwFyVUPx3CFyuEpL4Pj</vt:lpwstr>
  </property>
  <property fmtid="{D5CDD505-2E9C-101B-9397-08002B2CF9AE}" pid="15" name="_ms_pID_7253436_00">
    <vt:lpwstr>_ms_pID_7253436</vt:lpwstr>
  </property>
  <property fmtid="{D5CDD505-2E9C-101B-9397-08002B2CF9AE}" pid="16" name="_ms_pID_7253437">
    <vt:lpwstr>Dm3MIKDygnrlJgGYaKT7hvJiY3AsvZDFcRpNIqaF2iH+3iYHuJDWGNqjQFQTnPnIW4L7Ph3g4wZJ6lvGXdrp7GMSeF0/HbFbONKSiB6fo3sjR58WECrD3iyflR3pBaDoQwN398Hqp9MUjYgpTKwoV9UJBG1HMAxflrQaAv6/QXkRlJDGoKn90YQTAs+RxuWobh62wp6uacyFPhO3dxEgde63/NbE/BFnXQtf45PCGNa3KvlH</vt:lpwstr>
  </property>
  <property fmtid="{D5CDD505-2E9C-101B-9397-08002B2CF9AE}" pid="17" name="_ms_pID_7253437_00">
    <vt:lpwstr>_ms_pID_7253437</vt:lpwstr>
  </property>
  <property fmtid="{D5CDD505-2E9C-101B-9397-08002B2CF9AE}" pid="18" name="_ms_pID_7253438">
    <vt:lpwstr>2TW/xbkhJGEaCFDDLT5IDAVYF7wCtVb86KgY7RouYgbTiiRUOUZdvQgYasRYQjRRQHq3j7PEJ5m9aiErVUdxB14eSEqi39a6X/0IWvo/Tl6lOouA5yKfuJr+AnxG9iCUEzuOlA5YtCxXAL38I3f/xKvhMKnXvJsA3IDAAIj0TdpHkqeEjGqdZaLJun9BFA8ui4iGfsGtGbd83Tu9xvBJhy61UCXLzIC1/3e8A7uQIj70Y9vE</vt:lpwstr>
  </property>
  <property fmtid="{D5CDD505-2E9C-101B-9397-08002B2CF9AE}" pid="19" name="_ms_pID_7253438_00">
    <vt:lpwstr>_ms_pID_7253438</vt:lpwstr>
  </property>
  <property fmtid="{D5CDD505-2E9C-101B-9397-08002B2CF9AE}" pid="20" name="_ms_pID_7253439">
    <vt:lpwstr>y6kFNTjsH2mE8f1UM95zogrbUuwzLzv11JqPEndS5UH5Lo8hJp1y9mBWg137eLLAXkxWIT1wLg0+p/ZEkq2ar/3u10yNvrddGtCMOn+Mik/A6YEfsGhiacDa6gq2VTnIhFya5g2Un2Qd5eq5mxnZth6Wic1AwgAKLTlzgAodJEMyHfuT91df79HCc/2kG/biuHnoxtPvJnwn+VOSQPxc/3X08hy+h9J1u9JNx0xL2/GBk3Jq</vt:lpwstr>
  </property>
  <property fmtid="{D5CDD505-2E9C-101B-9397-08002B2CF9AE}" pid="21" name="_ms_pID_7253439_00">
    <vt:lpwstr>_ms_pID_7253439</vt:lpwstr>
  </property>
  <property fmtid="{D5CDD505-2E9C-101B-9397-08002B2CF9AE}" pid="22" name="_ms_pID_72534310">
    <vt:lpwstr>kiAeZ3SViGiZnriBbU58KYt1RpZ8eBinUdFbRfYxQXRkzDWwNQewHtw75pcA6cREPLuI2SAbxHVYSR3ZUQ5zzjYwte9tx/Sz0XORHKyOcmsIT5gncnPVLYLsDnTA2iOGX/DUw8XNZoQ9LYZzW9Y+ux8R1UZoLQv4XUK12L129g9SBWNmAOm2sZnFbfrpXSC/kozVB/gOTHDLzacdjMJ1j+FvpemlYvFkaW2xdXn6gHIjaUtI</vt:lpwstr>
  </property>
  <property fmtid="{D5CDD505-2E9C-101B-9397-08002B2CF9AE}" pid="23" name="_ms_pID_72534310_00">
    <vt:lpwstr>_ms_pID_72534310</vt:lpwstr>
  </property>
  <property fmtid="{D5CDD505-2E9C-101B-9397-08002B2CF9AE}" pid="24" name="_ms_pID_72534311">
    <vt:lpwstr>w8PjNg==</vt:lpwstr>
  </property>
  <property fmtid="{D5CDD505-2E9C-101B-9397-08002B2CF9AE}" pid="25" name="_ms_pID_72534311_00">
    <vt:lpwstr>_ms_pID_72534311</vt:lpwstr>
  </property>
  <property fmtid="{D5CDD505-2E9C-101B-9397-08002B2CF9AE}" pid="26" name="sflag">
    <vt:lpwstr>1431634268</vt:lpwstr>
  </property>
  <property fmtid="{D5CDD505-2E9C-101B-9397-08002B2CF9AE}" pid="27" name="_NewReviewCycle">
    <vt:lpwstr/>
  </property>
  <property fmtid="{D5CDD505-2E9C-101B-9397-08002B2CF9AE}" pid="28" name="KSOProductBuildVer">
    <vt:lpwstr>2052-10.1.0.6395</vt:lpwstr>
  </property>
</Properties>
</file>