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05" d="100"/>
          <a:sy n="105" d="100"/>
        </p:scale>
        <p:origin x="138"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585-00-00bh-multiple-schemes-text.doc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8-01-00bh-text-maad-and-irm-tgbh-draft-0-2.doc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1329-11-00bh-cid-resolutoins-for-12-2-11.doc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1079-07-00bh-cr-for-sta-generated-id.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5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20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219200"/>
            <a:ext cx="10972800" cy="51038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11-22/2150r2</a:t>
            </a:r>
            <a:r>
              <a:rPr lang="en-US" altLang="en-US" sz="2000" dirty="0">
                <a:solidFill>
                  <a:schemeClr val="tx1"/>
                </a:solidFill>
              </a:rPr>
              <a:t> – Clarification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11-22/2186r0 – Device Identifier status codes (Kurt Lumbatis)</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11-22/2013r1</a:t>
            </a:r>
            <a:r>
              <a:rPr lang="en-US" altLang="en-US" sz="2000" dirty="0">
                <a:solidFill>
                  <a:schemeClr val="tx1"/>
                </a:solidFill>
              </a:rPr>
              <a:t> – ID encoding in pre-schemes (Jouni Malinen) – follow-on, after 22/2150</a:t>
            </a:r>
            <a:endParaRPr lang="en-US" altLang="en-US" sz="2000"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11-22/1079r7</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11-22/1329r11</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1"/>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20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20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25871</TotalTime>
  <Words>2734</Words>
  <Application>Microsoft Office PowerPoint</Application>
  <PresentationFormat>Widescreen</PresentationFormat>
  <Paragraphs>288</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TGbh-agenda-2022-Dec-20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20 Dec 2022</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268</cp:revision>
  <cp:lastPrinted>1601-01-01T00:00:00Z</cp:lastPrinted>
  <dcterms:created xsi:type="dcterms:W3CDTF">2021-01-26T19:12:38Z</dcterms:created>
  <dcterms:modified xsi:type="dcterms:W3CDTF">2022-12-18T21:22:53Z</dcterms:modified>
</cp:coreProperties>
</file>