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7" r:id="rId28"/>
    <p:sldId id="2531" r:id="rId29"/>
    <p:sldId id="2532" r:id="rId30"/>
    <p:sldId id="2526" r:id="rId31"/>
    <p:sldId id="2528" r:id="rId32"/>
    <p:sldId id="2529" r:id="rId33"/>
    <p:sldId id="2530" r:id="rId34"/>
    <p:sldId id="679" r:id="rId35"/>
    <p:sldId id="680" r:id="rId36"/>
    <p:sldId id="315" r:id="rId37"/>
    <p:sldId id="312" r:id="rId38"/>
    <p:sldId id="318" r:id="rId39"/>
    <p:sldId id="472" r:id="rId40"/>
    <p:sldId id="473" r:id="rId41"/>
    <p:sldId id="474" r:id="rId42"/>
    <p:sldId id="480" r:id="rId43"/>
    <p:sldId id="259" r:id="rId44"/>
    <p:sldId id="260" r:id="rId45"/>
    <p:sldId id="261" r:id="rId46"/>
    <p:sldId id="2525"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6th - January IEEE interim meeting" id="{DE843586-E506-4D30-A655-52B441F0114A}">
          <p14:sldIdLst>
            <p14:sldId id="690"/>
            <p14:sldId id="694"/>
            <p14:sldId id="2527"/>
            <p14:sldId id="2531"/>
            <p14:sldId id="2532"/>
            <p14:sldId id="2526"/>
            <p14:sldId id="2528"/>
            <p14:sldId id="2529"/>
            <p14:sldId id="2530"/>
            <p14:sldId id="679"/>
            <p14:sldId id="680"/>
          </p14:sldIdLst>
        </p14:section>
        <p14:section name="Jan. 17th - January interim meeting" id="{0D1528B1-5167-4CC3-8B06-AE854593E611}">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6A7A60-0805-434D-B47A-CD668C003298}" v="54" dt="2023-01-13T21:59:38.18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10" autoAdjust="0"/>
    <p:restoredTop sz="96807" autoAdjust="0"/>
  </p:normalViewPr>
  <p:slideViewPr>
    <p:cSldViewPr>
      <p:cViewPr varScale="1">
        <p:scale>
          <a:sx n="119" d="100"/>
          <a:sy n="119" d="100"/>
        </p:scale>
        <p:origin x="102" y="27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096A7A60-0805-434D-B47A-CD668C003298}"/>
    <pc:docChg chg="undo redo custSel addSld delSld modSld sldOrd modMainMaster addSection delSection modSection">
      <pc:chgData name="Segev, Jonathan" userId="7c67a1b0-8725-4553-8055-0888dbcaef94" providerId="ADAL" clId="{096A7A60-0805-434D-B47A-CD668C003298}" dt="2023-01-13T21:59:38.184" v="2874"/>
      <pc:docMkLst>
        <pc:docMk/>
      </pc:docMkLst>
      <pc:sldChg chg="modSp mod">
        <pc:chgData name="Segev, Jonathan" userId="7c67a1b0-8725-4553-8055-0888dbcaef94" providerId="ADAL" clId="{096A7A60-0805-434D-B47A-CD668C003298}" dt="2023-01-11T01:01:23.595" v="9" actId="20577"/>
        <pc:sldMkLst>
          <pc:docMk/>
          <pc:sldMk cId="0" sldId="256"/>
        </pc:sldMkLst>
        <pc:spChg chg="mod">
          <ac:chgData name="Segev, Jonathan" userId="7c67a1b0-8725-4553-8055-0888dbcaef94" providerId="ADAL" clId="{096A7A60-0805-434D-B47A-CD668C003298}" dt="2023-01-11T01:01:23.595" v="9" actId="20577"/>
          <ac:spMkLst>
            <pc:docMk/>
            <pc:sldMk cId="0" sldId="256"/>
            <ac:spMk id="3074" creationId="{00000000-0000-0000-0000-000000000000}"/>
          </ac:spMkLst>
        </pc:spChg>
      </pc:sldChg>
      <pc:sldChg chg="modSp mod">
        <pc:chgData name="Segev, Jonathan" userId="7c67a1b0-8725-4553-8055-0888dbcaef94" providerId="ADAL" clId="{096A7A60-0805-434D-B47A-CD668C003298}" dt="2023-01-11T21:41:15.155" v="2710" actId="20577"/>
        <pc:sldMkLst>
          <pc:docMk/>
          <pc:sldMk cId="1558500835" sldId="265"/>
        </pc:sldMkLst>
        <pc:spChg chg="mod">
          <ac:chgData name="Segev, Jonathan" userId="7c67a1b0-8725-4553-8055-0888dbcaef94" providerId="ADAL" clId="{096A7A60-0805-434D-B47A-CD668C003298}" dt="2023-01-11T21:41:15.155" v="2710" actId="20577"/>
          <ac:spMkLst>
            <pc:docMk/>
            <pc:sldMk cId="1558500835" sldId="265"/>
            <ac:spMk id="3" creationId="{00000000-0000-0000-0000-000000000000}"/>
          </ac:spMkLst>
        </pc:spChg>
      </pc:sldChg>
      <pc:sldChg chg="modSp mod">
        <pc:chgData name="Segev, Jonathan" userId="7c67a1b0-8725-4553-8055-0888dbcaef94" providerId="ADAL" clId="{096A7A60-0805-434D-B47A-CD668C003298}" dt="2023-01-11T21:31:08.064" v="2705" actId="20577"/>
        <pc:sldMkLst>
          <pc:docMk/>
          <pc:sldMk cId="1606978152" sldId="345"/>
        </pc:sldMkLst>
        <pc:graphicFrameChg chg="mod modGraphic">
          <ac:chgData name="Segev, Jonathan" userId="7c67a1b0-8725-4553-8055-0888dbcaef94" providerId="ADAL" clId="{096A7A60-0805-434D-B47A-CD668C003298}" dt="2023-01-11T21:31:08.064" v="2705"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096A7A60-0805-434D-B47A-CD668C003298}" dt="2023-01-11T21:47:16.719" v="2713" actId="6549"/>
        <pc:sldMkLst>
          <pc:docMk/>
          <pc:sldMk cId="2514986197" sldId="415"/>
        </pc:sldMkLst>
        <pc:spChg chg="mod">
          <ac:chgData name="Segev, Jonathan" userId="7c67a1b0-8725-4553-8055-0888dbcaef94" providerId="ADAL" clId="{096A7A60-0805-434D-B47A-CD668C003298}" dt="2023-01-11T21:47:16.719" v="2713" actId="6549"/>
          <ac:spMkLst>
            <pc:docMk/>
            <pc:sldMk cId="2514986197" sldId="415"/>
            <ac:spMk id="3" creationId="{53129AE0-154C-44C2-BB01-C9AED5640D70}"/>
          </ac:spMkLst>
        </pc:spChg>
      </pc:sldChg>
      <pc:sldChg chg="modSp mod">
        <pc:chgData name="Segev, Jonathan" userId="7c67a1b0-8725-4553-8055-0888dbcaef94" providerId="ADAL" clId="{096A7A60-0805-434D-B47A-CD668C003298}" dt="2023-01-11T01:02:05.534" v="37" actId="20577"/>
        <pc:sldMkLst>
          <pc:docMk/>
          <pc:sldMk cId="4011216508" sldId="569"/>
        </pc:sldMkLst>
        <pc:spChg chg="mod">
          <ac:chgData name="Segev, Jonathan" userId="7c67a1b0-8725-4553-8055-0888dbcaef94" providerId="ADAL" clId="{096A7A60-0805-434D-B47A-CD668C003298}" dt="2023-01-11T01:02:05.534" v="37" actId="20577"/>
          <ac:spMkLst>
            <pc:docMk/>
            <pc:sldMk cId="4011216508" sldId="569"/>
            <ac:spMk id="3" creationId="{00000000-0000-0000-0000-000000000000}"/>
          </ac:spMkLst>
        </pc:spChg>
      </pc:sldChg>
      <pc:sldChg chg="modSp mod">
        <pc:chgData name="Segev, Jonathan" userId="7c67a1b0-8725-4553-8055-0888dbcaef94" providerId="ADAL" clId="{096A7A60-0805-434D-B47A-CD668C003298}" dt="2023-01-11T01:03:31.708" v="42" actId="20578"/>
        <pc:sldMkLst>
          <pc:docMk/>
          <pc:sldMk cId="2279493781" sldId="690"/>
        </pc:sldMkLst>
        <pc:spChg chg="mod">
          <ac:chgData name="Segev, Jonathan" userId="7c67a1b0-8725-4553-8055-0888dbcaef94" providerId="ADAL" clId="{096A7A60-0805-434D-B47A-CD668C003298}" dt="2023-01-11T01:03:31.708" v="42" actId="20578"/>
          <ac:spMkLst>
            <pc:docMk/>
            <pc:sldMk cId="2279493781" sldId="690"/>
            <ac:spMk id="3" creationId="{00000000-0000-0000-0000-000000000000}"/>
          </ac:spMkLst>
        </pc:spChg>
      </pc:sldChg>
      <pc:sldChg chg="modSp">
        <pc:chgData name="Segev, Jonathan" userId="7c67a1b0-8725-4553-8055-0888dbcaef94" providerId="ADAL" clId="{096A7A60-0805-434D-B47A-CD668C003298}" dt="2023-01-13T21:59:38.184" v="2874"/>
        <pc:sldMkLst>
          <pc:docMk/>
          <pc:sldMk cId="3473345634" sldId="694"/>
        </pc:sldMkLst>
        <pc:graphicFrameChg chg="mod">
          <ac:chgData name="Segev, Jonathan" userId="7c67a1b0-8725-4553-8055-0888dbcaef94" providerId="ADAL" clId="{096A7A60-0805-434D-B47A-CD668C003298}" dt="2023-01-13T21:59:38.184" v="2874"/>
          <ac:graphicFrameMkLst>
            <pc:docMk/>
            <pc:sldMk cId="3473345634" sldId="694"/>
            <ac:graphicFrameMk id="7" creationId="{00000000-0000-0000-0000-000000000000}"/>
          </ac:graphicFrameMkLst>
        </pc:graphicFrameChg>
      </pc:sldChg>
      <pc:sldChg chg="addSp delSp modSp new mod ord">
        <pc:chgData name="Segev, Jonathan" userId="7c67a1b0-8725-4553-8055-0888dbcaef94" providerId="ADAL" clId="{096A7A60-0805-434D-B47A-CD668C003298}" dt="2023-01-11T17:32:59.460" v="1938" actId="6549"/>
        <pc:sldMkLst>
          <pc:docMk/>
          <pc:sldMk cId="1091398129" sldId="2526"/>
        </pc:sldMkLst>
        <pc:spChg chg="mod">
          <ac:chgData name="Segev, Jonathan" userId="7c67a1b0-8725-4553-8055-0888dbcaef94" providerId="ADAL" clId="{096A7A60-0805-434D-B47A-CD668C003298}" dt="2023-01-11T17:18:36.684" v="1343" actId="20577"/>
          <ac:spMkLst>
            <pc:docMk/>
            <pc:sldMk cId="1091398129" sldId="2526"/>
            <ac:spMk id="2" creationId="{676EC924-F439-4B1C-B619-D39CCDAAA4FF}"/>
          </ac:spMkLst>
        </pc:spChg>
        <pc:spChg chg="del mod">
          <ac:chgData name="Segev, Jonathan" userId="7c67a1b0-8725-4553-8055-0888dbcaef94" providerId="ADAL" clId="{096A7A60-0805-434D-B47A-CD668C003298}" dt="2023-01-11T17:18:40.689" v="1344" actId="478"/>
          <ac:spMkLst>
            <pc:docMk/>
            <pc:sldMk cId="1091398129" sldId="2526"/>
            <ac:spMk id="3" creationId="{9BB24AD9-F3BC-4104-BCFF-737A5F675FA0}"/>
          </ac:spMkLst>
        </pc:spChg>
        <pc:spChg chg="add del mod">
          <ac:chgData name="Segev, Jonathan" userId="7c67a1b0-8725-4553-8055-0888dbcaef94" providerId="ADAL" clId="{096A7A60-0805-434D-B47A-CD668C003298}" dt="2023-01-11T17:18:53.585" v="1345" actId="478"/>
          <ac:spMkLst>
            <pc:docMk/>
            <pc:sldMk cId="1091398129" sldId="2526"/>
            <ac:spMk id="8" creationId="{6135C303-39D5-46C2-9CF1-F9B2F8988CC4}"/>
          </ac:spMkLst>
        </pc:spChg>
        <pc:spChg chg="mod topLvl">
          <ac:chgData name="Segev, Jonathan" userId="7c67a1b0-8725-4553-8055-0888dbcaef94" providerId="ADAL" clId="{096A7A60-0805-434D-B47A-CD668C003298}" dt="2023-01-11T17:26:02.122" v="1410" actId="164"/>
          <ac:spMkLst>
            <pc:docMk/>
            <pc:sldMk cId="1091398129" sldId="2526"/>
            <ac:spMk id="10" creationId="{EB7FB636-A499-4543-B330-EDCD6B3F1F3A}"/>
          </ac:spMkLst>
        </pc:spChg>
        <pc:spChg chg="mod topLvl">
          <ac:chgData name="Segev, Jonathan" userId="7c67a1b0-8725-4553-8055-0888dbcaef94" providerId="ADAL" clId="{096A7A60-0805-434D-B47A-CD668C003298}" dt="2023-01-11T17:26:02.122" v="1410" actId="164"/>
          <ac:spMkLst>
            <pc:docMk/>
            <pc:sldMk cId="1091398129" sldId="2526"/>
            <ac:spMk id="11" creationId="{012DD791-3624-43E8-9DE7-DF02E36D8C9D}"/>
          </ac:spMkLst>
        </pc:spChg>
        <pc:spChg chg="mod topLvl">
          <ac:chgData name="Segev, Jonathan" userId="7c67a1b0-8725-4553-8055-0888dbcaef94" providerId="ADAL" clId="{096A7A60-0805-434D-B47A-CD668C003298}" dt="2023-01-11T17:26:02.122" v="1410" actId="164"/>
          <ac:spMkLst>
            <pc:docMk/>
            <pc:sldMk cId="1091398129" sldId="2526"/>
            <ac:spMk id="12" creationId="{10C9F2F0-D71C-4F41-821C-F4D584AEE4A2}"/>
          </ac:spMkLst>
        </pc:spChg>
        <pc:spChg chg="mod topLvl">
          <ac:chgData name="Segev, Jonathan" userId="7c67a1b0-8725-4553-8055-0888dbcaef94" providerId="ADAL" clId="{096A7A60-0805-434D-B47A-CD668C003298}" dt="2023-01-11T17:32:18.845" v="1874"/>
          <ac:spMkLst>
            <pc:docMk/>
            <pc:sldMk cId="1091398129" sldId="2526"/>
            <ac:spMk id="13" creationId="{0BE8689E-4EA4-4600-883C-C78A31E665A3}"/>
          </ac:spMkLst>
        </pc:spChg>
        <pc:spChg chg="mod topLvl">
          <ac:chgData name="Segev, Jonathan" userId="7c67a1b0-8725-4553-8055-0888dbcaef94" providerId="ADAL" clId="{096A7A60-0805-434D-B47A-CD668C003298}" dt="2023-01-11T17:26:02.122" v="1410" actId="164"/>
          <ac:spMkLst>
            <pc:docMk/>
            <pc:sldMk cId="1091398129" sldId="2526"/>
            <ac:spMk id="20" creationId="{9DE7E501-45F2-4A5D-85F8-CF4089778847}"/>
          </ac:spMkLst>
        </pc:spChg>
        <pc:spChg chg="mod topLvl">
          <ac:chgData name="Segev, Jonathan" userId="7c67a1b0-8725-4553-8055-0888dbcaef94" providerId="ADAL" clId="{096A7A60-0805-434D-B47A-CD668C003298}" dt="2023-01-11T17:26:02.122" v="1410" actId="164"/>
          <ac:spMkLst>
            <pc:docMk/>
            <pc:sldMk cId="1091398129" sldId="2526"/>
            <ac:spMk id="25" creationId="{4DB96EEF-267E-4A20-9F71-34ED1D953205}"/>
          </ac:spMkLst>
        </pc:spChg>
        <pc:spChg chg="add del mod">
          <ac:chgData name="Segev, Jonathan" userId="7c67a1b0-8725-4553-8055-0888dbcaef94" providerId="ADAL" clId="{096A7A60-0805-434D-B47A-CD668C003298}" dt="2023-01-11T17:20:25.965" v="1352" actId="478"/>
          <ac:spMkLst>
            <pc:docMk/>
            <pc:sldMk cId="1091398129" sldId="2526"/>
            <ac:spMk id="26" creationId="{CDC79BCF-F770-4166-B08B-AA446BED5477}"/>
          </ac:spMkLst>
        </pc:spChg>
        <pc:spChg chg="add mod topLvl">
          <ac:chgData name="Segev, Jonathan" userId="7c67a1b0-8725-4553-8055-0888dbcaef94" providerId="ADAL" clId="{096A7A60-0805-434D-B47A-CD668C003298}" dt="2023-01-11T17:26:02.122" v="1410" actId="164"/>
          <ac:spMkLst>
            <pc:docMk/>
            <pc:sldMk cId="1091398129" sldId="2526"/>
            <ac:spMk id="27" creationId="{84A4B799-4C33-4678-915C-B3077FF5C8D2}"/>
          </ac:spMkLst>
        </pc:spChg>
        <pc:spChg chg="add mod">
          <ac:chgData name="Segev, Jonathan" userId="7c67a1b0-8725-4553-8055-0888dbcaef94" providerId="ADAL" clId="{096A7A60-0805-434D-B47A-CD668C003298}" dt="2023-01-11T17:32:59.460" v="1938" actId="6549"/>
          <ac:spMkLst>
            <pc:docMk/>
            <pc:sldMk cId="1091398129" sldId="2526"/>
            <ac:spMk id="33" creationId="{B9507C37-93AA-47F6-BC73-746B308C1606}"/>
          </ac:spMkLst>
        </pc:spChg>
        <pc:grpChg chg="add del mod">
          <ac:chgData name="Segev, Jonathan" userId="7c67a1b0-8725-4553-8055-0888dbcaef94" providerId="ADAL" clId="{096A7A60-0805-434D-B47A-CD668C003298}" dt="2023-01-11T17:22:14.650" v="1384" actId="165"/>
          <ac:grpSpMkLst>
            <pc:docMk/>
            <pc:sldMk cId="1091398129" sldId="2526"/>
            <ac:grpSpMk id="9" creationId="{6C728064-EAA0-4016-9DD5-16BE44A02F0C}"/>
          </ac:grpSpMkLst>
        </pc:grpChg>
        <pc:grpChg chg="add del mod">
          <ac:chgData name="Segev, Jonathan" userId="7c67a1b0-8725-4553-8055-0888dbcaef94" providerId="ADAL" clId="{096A7A60-0805-434D-B47A-CD668C003298}" dt="2023-01-11T17:25:27.614" v="1396" actId="165"/>
          <ac:grpSpMkLst>
            <pc:docMk/>
            <pc:sldMk cId="1091398129" sldId="2526"/>
            <ac:grpSpMk id="28" creationId="{D0761D11-ECF3-4269-B696-94E4DE6CE589}"/>
          </ac:grpSpMkLst>
        </pc:grpChg>
        <pc:grpChg chg="add mod">
          <ac:chgData name="Segev, Jonathan" userId="7c67a1b0-8725-4553-8055-0888dbcaef94" providerId="ADAL" clId="{096A7A60-0805-434D-B47A-CD668C003298}" dt="2023-01-11T17:32:29.754" v="1878" actId="1076"/>
          <ac:grpSpMkLst>
            <pc:docMk/>
            <pc:sldMk cId="1091398129" sldId="2526"/>
            <ac:grpSpMk id="32" creationId="{0D4C3368-E5DE-4C5E-AA86-D80478BBFC2D}"/>
          </ac:grpSpMkLst>
        </pc:grpChg>
        <pc:cxnChg chg="mod topLvl">
          <ac:chgData name="Segev, Jonathan" userId="7c67a1b0-8725-4553-8055-0888dbcaef94" providerId="ADAL" clId="{096A7A60-0805-434D-B47A-CD668C003298}" dt="2023-01-11T17:26:02.122" v="1410" actId="164"/>
          <ac:cxnSpMkLst>
            <pc:docMk/>
            <pc:sldMk cId="1091398129" sldId="2526"/>
            <ac:cxnSpMk id="14" creationId="{35D50AAE-D8EF-4C42-B48F-F9F858F5E2B0}"/>
          </ac:cxnSpMkLst>
        </pc:cxnChg>
        <pc:cxnChg chg="mod topLvl">
          <ac:chgData name="Segev, Jonathan" userId="7c67a1b0-8725-4553-8055-0888dbcaef94" providerId="ADAL" clId="{096A7A60-0805-434D-B47A-CD668C003298}" dt="2023-01-11T17:26:02.122" v="1410" actId="164"/>
          <ac:cxnSpMkLst>
            <pc:docMk/>
            <pc:sldMk cId="1091398129" sldId="2526"/>
            <ac:cxnSpMk id="15" creationId="{A830ED3F-1D67-4D0A-B6E1-0578D1B01A14}"/>
          </ac:cxnSpMkLst>
        </pc:cxnChg>
        <pc:cxnChg chg="mod topLvl">
          <ac:chgData name="Segev, Jonathan" userId="7c67a1b0-8725-4553-8055-0888dbcaef94" providerId="ADAL" clId="{096A7A60-0805-434D-B47A-CD668C003298}" dt="2023-01-11T17:26:02.122" v="1410" actId="164"/>
          <ac:cxnSpMkLst>
            <pc:docMk/>
            <pc:sldMk cId="1091398129" sldId="2526"/>
            <ac:cxnSpMk id="16" creationId="{8E8A3F06-820F-47A5-8E3F-2592869A49A3}"/>
          </ac:cxnSpMkLst>
        </pc:cxnChg>
        <pc:cxnChg chg="mod topLvl">
          <ac:chgData name="Segev, Jonathan" userId="7c67a1b0-8725-4553-8055-0888dbcaef94" providerId="ADAL" clId="{096A7A60-0805-434D-B47A-CD668C003298}" dt="2023-01-11T17:26:02.122" v="1410" actId="164"/>
          <ac:cxnSpMkLst>
            <pc:docMk/>
            <pc:sldMk cId="1091398129" sldId="2526"/>
            <ac:cxnSpMk id="17" creationId="{9588FF97-E21F-41D3-AFF5-D3CED422D14C}"/>
          </ac:cxnSpMkLst>
        </pc:cxnChg>
        <pc:cxnChg chg="mod topLvl">
          <ac:chgData name="Segev, Jonathan" userId="7c67a1b0-8725-4553-8055-0888dbcaef94" providerId="ADAL" clId="{096A7A60-0805-434D-B47A-CD668C003298}" dt="2023-01-11T17:26:02.122" v="1410" actId="164"/>
          <ac:cxnSpMkLst>
            <pc:docMk/>
            <pc:sldMk cId="1091398129" sldId="2526"/>
            <ac:cxnSpMk id="18" creationId="{111BB723-1DEA-43FB-9C52-A046CE88DB8F}"/>
          </ac:cxnSpMkLst>
        </pc:cxnChg>
        <pc:cxnChg chg="mod topLvl">
          <ac:chgData name="Segev, Jonathan" userId="7c67a1b0-8725-4553-8055-0888dbcaef94" providerId="ADAL" clId="{096A7A60-0805-434D-B47A-CD668C003298}" dt="2023-01-11T17:26:02.122" v="1410" actId="164"/>
          <ac:cxnSpMkLst>
            <pc:docMk/>
            <pc:sldMk cId="1091398129" sldId="2526"/>
            <ac:cxnSpMk id="19" creationId="{E87E3AC8-1931-40A4-A549-FEEB3E748D6E}"/>
          </ac:cxnSpMkLst>
        </pc:cxnChg>
        <pc:cxnChg chg="mod topLvl">
          <ac:chgData name="Segev, Jonathan" userId="7c67a1b0-8725-4553-8055-0888dbcaef94" providerId="ADAL" clId="{096A7A60-0805-434D-B47A-CD668C003298}" dt="2023-01-11T17:26:02.122" v="1410" actId="164"/>
          <ac:cxnSpMkLst>
            <pc:docMk/>
            <pc:sldMk cId="1091398129" sldId="2526"/>
            <ac:cxnSpMk id="21" creationId="{572CA511-43AE-49D3-ACFB-229ACE01B834}"/>
          </ac:cxnSpMkLst>
        </pc:cxnChg>
        <pc:cxnChg chg="mod topLvl">
          <ac:chgData name="Segev, Jonathan" userId="7c67a1b0-8725-4553-8055-0888dbcaef94" providerId="ADAL" clId="{096A7A60-0805-434D-B47A-CD668C003298}" dt="2023-01-11T17:26:02.122" v="1410" actId="164"/>
          <ac:cxnSpMkLst>
            <pc:docMk/>
            <pc:sldMk cId="1091398129" sldId="2526"/>
            <ac:cxnSpMk id="22" creationId="{588BC62A-B45D-48D3-A65F-86D648C47B8E}"/>
          </ac:cxnSpMkLst>
        </pc:cxnChg>
        <pc:cxnChg chg="mod topLvl">
          <ac:chgData name="Segev, Jonathan" userId="7c67a1b0-8725-4553-8055-0888dbcaef94" providerId="ADAL" clId="{096A7A60-0805-434D-B47A-CD668C003298}" dt="2023-01-11T17:26:02.122" v="1410" actId="164"/>
          <ac:cxnSpMkLst>
            <pc:docMk/>
            <pc:sldMk cId="1091398129" sldId="2526"/>
            <ac:cxnSpMk id="23" creationId="{FB9A1283-0A30-4EC8-826A-1BDCFD5D6A18}"/>
          </ac:cxnSpMkLst>
        </pc:cxnChg>
        <pc:cxnChg chg="mod topLvl">
          <ac:chgData name="Segev, Jonathan" userId="7c67a1b0-8725-4553-8055-0888dbcaef94" providerId="ADAL" clId="{096A7A60-0805-434D-B47A-CD668C003298}" dt="2023-01-11T17:26:02.122" v="1410" actId="164"/>
          <ac:cxnSpMkLst>
            <pc:docMk/>
            <pc:sldMk cId="1091398129" sldId="2526"/>
            <ac:cxnSpMk id="24" creationId="{8AB9775C-8568-44DD-8E45-CE08F1354BB0}"/>
          </ac:cxnSpMkLst>
        </pc:cxnChg>
      </pc:sldChg>
      <pc:sldChg chg="addSp modSp add mod">
        <pc:chgData name="Segev, Jonathan" userId="7c67a1b0-8725-4553-8055-0888dbcaef94" providerId="ADAL" clId="{096A7A60-0805-434D-B47A-CD668C003298}" dt="2023-01-11T17:30:36.967" v="1765" actId="1076"/>
        <pc:sldMkLst>
          <pc:docMk/>
          <pc:sldMk cId="3491745795" sldId="2527"/>
        </pc:sldMkLst>
        <pc:spChg chg="mod">
          <ac:chgData name="Segev, Jonathan" userId="7c67a1b0-8725-4553-8055-0888dbcaef94" providerId="ADAL" clId="{096A7A60-0805-434D-B47A-CD668C003298}" dt="2023-01-11T17:05:34.676" v="1304" actId="14100"/>
          <ac:spMkLst>
            <pc:docMk/>
            <pc:sldMk cId="3491745795" sldId="2527"/>
            <ac:spMk id="3" creationId="{9BB24AD9-F3BC-4104-BCFF-737A5F675FA0}"/>
          </ac:spMkLst>
        </pc:spChg>
        <pc:graphicFrameChg chg="add mod modGraphic">
          <ac:chgData name="Segev, Jonathan" userId="7c67a1b0-8725-4553-8055-0888dbcaef94" providerId="ADAL" clId="{096A7A60-0805-434D-B47A-CD668C003298}" dt="2023-01-11T17:30:36.967" v="1765" actId="1076"/>
          <ac:graphicFrameMkLst>
            <pc:docMk/>
            <pc:sldMk cId="3491745795" sldId="2527"/>
            <ac:graphicFrameMk id="7" creationId="{399825F2-0994-4E22-B20C-20684273066D}"/>
          </ac:graphicFrameMkLst>
        </pc:graphicFrameChg>
      </pc:sldChg>
      <pc:sldChg chg="addSp delSp modSp add mod">
        <pc:chgData name="Segev, Jonathan" userId="7c67a1b0-8725-4553-8055-0888dbcaef94" providerId="ADAL" clId="{096A7A60-0805-434D-B47A-CD668C003298}" dt="2023-01-11T17:43:59.016" v="2120" actId="1076"/>
        <pc:sldMkLst>
          <pc:docMk/>
          <pc:sldMk cId="2779038892" sldId="2528"/>
        </pc:sldMkLst>
        <pc:spChg chg="del mod topLvl">
          <ac:chgData name="Segev, Jonathan" userId="7c67a1b0-8725-4553-8055-0888dbcaef94" providerId="ADAL" clId="{096A7A60-0805-434D-B47A-CD668C003298}" dt="2023-01-11T17:41:46.490" v="2095" actId="478"/>
          <ac:spMkLst>
            <pc:docMk/>
            <pc:sldMk cId="2779038892" sldId="2528"/>
            <ac:spMk id="10" creationId="{EB7FB636-A499-4543-B330-EDCD6B3F1F3A}"/>
          </ac:spMkLst>
        </pc:spChg>
        <pc:spChg chg="del">
          <ac:chgData name="Segev, Jonathan" userId="7c67a1b0-8725-4553-8055-0888dbcaef94" providerId="ADAL" clId="{096A7A60-0805-434D-B47A-CD668C003298}" dt="2023-01-11T17:41:01.478" v="2091" actId="478"/>
          <ac:spMkLst>
            <pc:docMk/>
            <pc:sldMk cId="2779038892" sldId="2528"/>
            <ac:spMk id="11" creationId="{012DD791-3624-43E8-9DE7-DF02E36D8C9D}"/>
          </ac:spMkLst>
        </pc:spChg>
        <pc:spChg chg="del">
          <ac:chgData name="Segev, Jonathan" userId="7c67a1b0-8725-4553-8055-0888dbcaef94" providerId="ADAL" clId="{096A7A60-0805-434D-B47A-CD668C003298}" dt="2023-01-11T17:41:11.198" v="2093" actId="478"/>
          <ac:spMkLst>
            <pc:docMk/>
            <pc:sldMk cId="2779038892" sldId="2528"/>
            <ac:spMk id="12" creationId="{10C9F2F0-D71C-4F41-821C-F4D584AEE4A2}"/>
          </ac:spMkLst>
        </pc:spChg>
        <pc:spChg chg="del">
          <ac:chgData name="Segev, Jonathan" userId="7c67a1b0-8725-4553-8055-0888dbcaef94" providerId="ADAL" clId="{096A7A60-0805-434D-B47A-CD668C003298}" dt="2023-01-11T17:41:05.858" v="2092" actId="478"/>
          <ac:spMkLst>
            <pc:docMk/>
            <pc:sldMk cId="2779038892" sldId="2528"/>
            <ac:spMk id="13" creationId="{0BE8689E-4EA4-4600-883C-C78A31E665A3}"/>
          </ac:spMkLst>
        </pc:spChg>
        <pc:spChg chg="del mod topLvl">
          <ac:chgData name="Segev, Jonathan" userId="7c67a1b0-8725-4553-8055-0888dbcaef94" providerId="ADAL" clId="{096A7A60-0805-434D-B47A-CD668C003298}" dt="2023-01-11T17:41:46.490" v="2095" actId="478"/>
          <ac:spMkLst>
            <pc:docMk/>
            <pc:sldMk cId="2779038892" sldId="2528"/>
            <ac:spMk id="20" creationId="{9DE7E501-45F2-4A5D-85F8-CF4089778847}"/>
          </ac:spMkLst>
        </pc:spChg>
        <pc:spChg chg="del mod topLvl">
          <ac:chgData name="Segev, Jonathan" userId="7c67a1b0-8725-4553-8055-0888dbcaef94" providerId="ADAL" clId="{096A7A60-0805-434D-B47A-CD668C003298}" dt="2023-01-11T17:41:46.490" v="2095" actId="478"/>
          <ac:spMkLst>
            <pc:docMk/>
            <pc:sldMk cId="2779038892" sldId="2528"/>
            <ac:spMk id="25" creationId="{4DB96EEF-267E-4A20-9F71-34ED1D953205}"/>
          </ac:spMkLst>
        </pc:spChg>
        <pc:spChg chg="mod topLvl">
          <ac:chgData name="Segev, Jonathan" userId="7c67a1b0-8725-4553-8055-0888dbcaef94" providerId="ADAL" clId="{096A7A60-0805-434D-B47A-CD668C003298}" dt="2023-01-11T17:43:59.016" v="2120" actId="1076"/>
          <ac:spMkLst>
            <pc:docMk/>
            <pc:sldMk cId="2779038892" sldId="2528"/>
            <ac:spMk id="27" creationId="{84A4B799-4C33-4678-915C-B3077FF5C8D2}"/>
          </ac:spMkLst>
        </pc:spChg>
        <pc:spChg chg="del mod topLvl">
          <ac:chgData name="Segev, Jonathan" userId="7c67a1b0-8725-4553-8055-0888dbcaef94" providerId="ADAL" clId="{096A7A60-0805-434D-B47A-CD668C003298}" dt="2023-01-11T17:42:54.787" v="2103" actId="478"/>
          <ac:spMkLst>
            <pc:docMk/>
            <pc:sldMk cId="2779038892" sldId="2528"/>
            <ac:spMk id="28" creationId="{6210311A-78F2-4881-9C46-3E4B8A861517}"/>
          </ac:spMkLst>
        </pc:spChg>
        <pc:spChg chg="del mod topLvl">
          <ac:chgData name="Segev, Jonathan" userId="7c67a1b0-8725-4553-8055-0888dbcaef94" providerId="ADAL" clId="{096A7A60-0805-434D-B47A-CD668C003298}" dt="2023-01-11T17:42:54.787" v="2103" actId="478"/>
          <ac:spMkLst>
            <pc:docMk/>
            <pc:sldMk cId="2779038892" sldId="2528"/>
            <ac:spMk id="29" creationId="{B111A0FF-923D-48AA-A295-0A4AEF16A524}"/>
          </ac:spMkLst>
        </pc:spChg>
        <pc:spChg chg="del mod topLvl">
          <ac:chgData name="Segev, Jonathan" userId="7c67a1b0-8725-4553-8055-0888dbcaef94" providerId="ADAL" clId="{096A7A60-0805-434D-B47A-CD668C003298}" dt="2023-01-11T17:42:54.787" v="2103" actId="478"/>
          <ac:spMkLst>
            <pc:docMk/>
            <pc:sldMk cId="2779038892" sldId="2528"/>
            <ac:spMk id="31" creationId="{7A8CCC07-132C-40B8-AD76-E81EC17CF6E6}"/>
          </ac:spMkLst>
        </pc:spChg>
        <pc:spChg chg="mod">
          <ac:chgData name="Segev, Jonathan" userId="7c67a1b0-8725-4553-8055-0888dbcaef94" providerId="ADAL" clId="{096A7A60-0805-434D-B47A-CD668C003298}" dt="2023-01-11T17:40:50.307" v="2087" actId="20577"/>
          <ac:spMkLst>
            <pc:docMk/>
            <pc:sldMk cId="2779038892" sldId="2528"/>
            <ac:spMk id="33" creationId="{B9507C37-93AA-47F6-BC73-746B308C1606}"/>
          </ac:spMkLst>
        </pc:spChg>
        <pc:spChg chg="del mod topLvl">
          <ac:chgData name="Segev, Jonathan" userId="7c67a1b0-8725-4553-8055-0888dbcaef94" providerId="ADAL" clId="{096A7A60-0805-434D-B47A-CD668C003298}" dt="2023-01-11T17:42:54.787" v="2103" actId="478"/>
          <ac:spMkLst>
            <pc:docMk/>
            <pc:sldMk cId="2779038892" sldId="2528"/>
            <ac:spMk id="36" creationId="{B3E9B168-7E64-4C29-917B-D4F23294766B}"/>
          </ac:spMkLst>
        </pc:spChg>
        <pc:spChg chg="add del mod">
          <ac:chgData name="Segev, Jonathan" userId="7c67a1b0-8725-4553-8055-0888dbcaef94" providerId="ADAL" clId="{096A7A60-0805-434D-B47A-CD668C003298}" dt="2023-01-11T17:42:54.787" v="2103" actId="478"/>
          <ac:spMkLst>
            <pc:docMk/>
            <pc:sldMk cId="2779038892" sldId="2528"/>
            <ac:spMk id="37" creationId="{37A3C6B2-271C-4349-92C5-63790692138C}"/>
          </ac:spMkLst>
        </pc:spChg>
        <pc:spChg chg="add del mod">
          <ac:chgData name="Segev, Jonathan" userId="7c67a1b0-8725-4553-8055-0888dbcaef94" providerId="ADAL" clId="{096A7A60-0805-434D-B47A-CD668C003298}" dt="2023-01-11T17:43:10.317" v="2105"/>
          <ac:spMkLst>
            <pc:docMk/>
            <pc:sldMk cId="2779038892" sldId="2528"/>
            <ac:spMk id="38" creationId="{2E3E95EA-C52F-446B-B723-0DD682B8EE6D}"/>
          </ac:spMkLst>
        </pc:spChg>
        <pc:spChg chg="mod topLvl">
          <ac:chgData name="Segev, Jonathan" userId="7c67a1b0-8725-4553-8055-0888dbcaef94" providerId="ADAL" clId="{096A7A60-0805-434D-B47A-CD668C003298}" dt="2023-01-11T17:43:59.016" v="2120" actId="1076"/>
          <ac:spMkLst>
            <pc:docMk/>
            <pc:sldMk cId="2779038892" sldId="2528"/>
            <ac:spMk id="40" creationId="{6428564D-4A5A-4934-99FB-E61725EF5B6A}"/>
          </ac:spMkLst>
        </pc:spChg>
        <pc:spChg chg="del mod topLvl">
          <ac:chgData name="Segev, Jonathan" userId="7c67a1b0-8725-4553-8055-0888dbcaef94" providerId="ADAL" clId="{096A7A60-0805-434D-B47A-CD668C003298}" dt="2023-01-11T17:43:27.383" v="2109" actId="478"/>
          <ac:spMkLst>
            <pc:docMk/>
            <pc:sldMk cId="2779038892" sldId="2528"/>
            <ac:spMk id="41" creationId="{4CDB974E-7AAA-4EED-82DA-B1F6928659E9}"/>
          </ac:spMkLst>
        </pc:spChg>
        <pc:spChg chg="mod topLvl">
          <ac:chgData name="Segev, Jonathan" userId="7c67a1b0-8725-4553-8055-0888dbcaef94" providerId="ADAL" clId="{096A7A60-0805-434D-B47A-CD668C003298}" dt="2023-01-11T17:43:59.016" v="2120" actId="1076"/>
          <ac:spMkLst>
            <pc:docMk/>
            <pc:sldMk cId="2779038892" sldId="2528"/>
            <ac:spMk id="42" creationId="{747FB150-6349-4867-B5DC-705340DB8CE5}"/>
          </ac:spMkLst>
        </pc:spChg>
        <pc:spChg chg="del mod topLvl">
          <ac:chgData name="Segev, Jonathan" userId="7c67a1b0-8725-4553-8055-0888dbcaef94" providerId="ADAL" clId="{096A7A60-0805-434D-B47A-CD668C003298}" dt="2023-01-11T17:43:34.725" v="2113" actId="478"/>
          <ac:spMkLst>
            <pc:docMk/>
            <pc:sldMk cId="2779038892" sldId="2528"/>
            <ac:spMk id="43" creationId="{E120BDAF-19DE-4B73-99C6-217F5715C227}"/>
          </ac:spMkLst>
        </pc:spChg>
        <pc:spChg chg="mod topLvl">
          <ac:chgData name="Segev, Jonathan" userId="7c67a1b0-8725-4553-8055-0888dbcaef94" providerId="ADAL" clId="{096A7A60-0805-434D-B47A-CD668C003298}" dt="2023-01-11T17:43:59.016" v="2120" actId="1076"/>
          <ac:spMkLst>
            <pc:docMk/>
            <pc:sldMk cId="2779038892" sldId="2528"/>
            <ac:spMk id="50" creationId="{F098EB1C-5DB9-439E-BF4D-68C165D26B96}"/>
          </ac:spMkLst>
        </pc:spChg>
        <pc:spChg chg="mod topLvl">
          <ac:chgData name="Segev, Jonathan" userId="7c67a1b0-8725-4553-8055-0888dbcaef94" providerId="ADAL" clId="{096A7A60-0805-434D-B47A-CD668C003298}" dt="2023-01-11T17:43:59.016" v="2120" actId="1076"/>
          <ac:spMkLst>
            <pc:docMk/>
            <pc:sldMk cId="2779038892" sldId="2528"/>
            <ac:spMk id="55" creationId="{8CE0D014-1BAF-4CFF-B771-3820E3C4896B}"/>
          </ac:spMkLst>
        </pc:spChg>
        <pc:spChg chg="del mod topLvl">
          <ac:chgData name="Segev, Jonathan" userId="7c67a1b0-8725-4553-8055-0888dbcaef94" providerId="ADAL" clId="{096A7A60-0805-434D-B47A-CD668C003298}" dt="2023-01-11T17:43:25.460" v="2108" actId="478"/>
          <ac:spMkLst>
            <pc:docMk/>
            <pc:sldMk cId="2779038892" sldId="2528"/>
            <ac:spMk id="56" creationId="{C37A05A7-6C92-449E-B2CD-CA5937C3FC29}"/>
          </ac:spMkLst>
        </pc:spChg>
        <pc:grpChg chg="add del mod">
          <ac:chgData name="Segev, Jonathan" userId="7c67a1b0-8725-4553-8055-0888dbcaef94" providerId="ADAL" clId="{096A7A60-0805-434D-B47A-CD668C003298}" dt="2023-01-11T17:42:45.725" v="2102" actId="165"/>
          <ac:grpSpMkLst>
            <pc:docMk/>
            <pc:sldMk cId="2779038892" sldId="2528"/>
            <ac:grpSpMk id="26" creationId="{C1C61F24-F433-4849-BF86-C589C193F44B}"/>
          </ac:grpSpMkLst>
        </pc:grpChg>
        <pc:grpChg chg="del">
          <ac:chgData name="Segev, Jonathan" userId="7c67a1b0-8725-4553-8055-0888dbcaef94" providerId="ADAL" clId="{096A7A60-0805-434D-B47A-CD668C003298}" dt="2023-01-11T17:41:43.040" v="2094" actId="165"/>
          <ac:grpSpMkLst>
            <pc:docMk/>
            <pc:sldMk cId="2779038892" sldId="2528"/>
            <ac:grpSpMk id="32" creationId="{0D4C3368-E5DE-4C5E-AA86-D80478BBFC2D}"/>
          </ac:grpSpMkLst>
        </pc:grpChg>
        <pc:grpChg chg="add del mod">
          <ac:chgData name="Segev, Jonathan" userId="7c67a1b0-8725-4553-8055-0888dbcaef94" providerId="ADAL" clId="{096A7A60-0805-434D-B47A-CD668C003298}" dt="2023-01-11T17:43:22.299" v="2107" actId="165"/>
          <ac:grpSpMkLst>
            <pc:docMk/>
            <pc:sldMk cId="2779038892" sldId="2528"/>
            <ac:grpSpMk id="39" creationId="{7F4ABD87-3FCE-4BF5-8B3A-BA099C542E49}"/>
          </ac:grpSpMkLst>
        </pc:grpChg>
        <pc:cxnChg chg="del mod topLvl">
          <ac:chgData name="Segev, Jonathan" userId="7c67a1b0-8725-4553-8055-0888dbcaef94" providerId="ADAL" clId="{096A7A60-0805-434D-B47A-CD668C003298}" dt="2023-01-11T17:41:46.490" v="2095" actId="478"/>
          <ac:cxnSpMkLst>
            <pc:docMk/>
            <pc:sldMk cId="2779038892" sldId="2528"/>
            <ac:cxnSpMk id="14" creationId="{35D50AAE-D8EF-4C42-B48F-F9F858F5E2B0}"/>
          </ac:cxnSpMkLst>
        </pc:cxnChg>
        <pc:cxnChg chg="del mod topLvl">
          <ac:chgData name="Segev, Jonathan" userId="7c67a1b0-8725-4553-8055-0888dbcaef94" providerId="ADAL" clId="{096A7A60-0805-434D-B47A-CD668C003298}" dt="2023-01-11T17:41:46.490" v="2095" actId="478"/>
          <ac:cxnSpMkLst>
            <pc:docMk/>
            <pc:sldMk cId="2779038892" sldId="2528"/>
            <ac:cxnSpMk id="15" creationId="{A830ED3F-1D67-4D0A-B6E1-0578D1B01A14}"/>
          </ac:cxnSpMkLst>
        </pc:cxnChg>
        <pc:cxnChg chg="del mod topLvl">
          <ac:chgData name="Segev, Jonathan" userId="7c67a1b0-8725-4553-8055-0888dbcaef94" providerId="ADAL" clId="{096A7A60-0805-434D-B47A-CD668C003298}" dt="2023-01-11T17:41:46.490" v="2095" actId="478"/>
          <ac:cxnSpMkLst>
            <pc:docMk/>
            <pc:sldMk cId="2779038892" sldId="2528"/>
            <ac:cxnSpMk id="16" creationId="{8E8A3F06-820F-47A5-8E3F-2592869A49A3}"/>
          </ac:cxnSpMkLst>
        </pc:cxnChg>
        <pc:cxnChg chg="del mod topLvl">
          <ac:chgData name="Segev, Jonathan" userId="7c67a1b0-8725-4553-8055-0888dbcaef94" providerId="ADAL" clId="{096A7A60-0805-434D-B47A-CD668C003298}" dt="2023-01-11T17:41:46.490" v="2095" actId="478"/>
          <ac:cxnSpMkLst>
            <pc:docMk/>
            <pc:sldMk cId="2779038892" sldId="2528"/>
            <ac:cxnSpMk id="17" creationId="{9588FF97-E21F-41D3-AFF5-D3CED422D14C}"/>
          </ac:cxnSpMkLst>
        </pc:cxnChg>
        <pc:cxnChg chg="del mod topLvl">
          <ac:chgData name="Segev, Jonathan" userId="7c67a1b0-8725-4553-8055-0888dbcaef94" providerId="ADAL" clId="{096A7A60-0805-434D-B47A-CD668C003298}" dt="2023-01-11T17:41:46.490" v="2095" actId="478"/>
          <ac:cxnSpMkLst>
            <pc:docMk/>
            <pc:sldMk cId="2779038892" sldId="2528"/>
            <ac:cxnSpMk id="18" creationId="{111BB723-1DEA-43FB-9C52-A046CE88DB8F}"/>
          </ac:cxnSpMkLst>
        </pc:cxnChg>
        <pc:cxnChg chg="del mod topLvl">
          <ac:chgData name="Segev, Jonathan" userId="7c67a1b0-8725-4553-8055-0888dbcaef94" providerId="ADAL" clId="{096A7A60-0805-434D-B47A-CD668C003298}" dt="2023-01-11T17:41:46.490" v="2095" actId="478"/>
          <ac:cxnSpMkLst>
            <pc:docMk/>
            <pc:sldMk cId="2779038892" sldId="2528"/>
            <ac:cxnSpMk id="19" creationId="{E87E3AC8-1931-40A4-A549-FEEB3E748D6E}"/>
          </ac:cxnSpMkLst>
        </pc:cxnChg>
        <pc:cxnChg chg="del mod topLvl">
          <ac:chgData name="Segev, Jonathan" userId="7c67a1b0-8725-4553-8055-0888dbcaef94" providerId="ADAL" clId="{096A7A60-0805-434D-B47A-CD668C003298}" dt="2023-01-11T17:41:46.490" v="2095" actId="478"/>
          <ac:cxnSpMkLst>
            <pc:docMk/>
            <pc:sldMk cId="2779038892" sldId="2528"/>
            <ac:cxnSpMk id="21" creationId="{572CA511-43AE-49D3-ACFB-229ACE01B834}"/>
          </ac:cxnSpMkLst>
        </pc:cxnChg>
        <pc:cxnChg chg="del mod topLvl">
          <ac:chgData name="Segev, Jonathan" userId="7c67a1b0-8725-4553-8055-0888dbcaef94" providerId="ADAL" clId="{096A7A60-0805-434D-B47A-CD668C003298}" dt="2023-01-11T17:41:46.490" v="2095" actId="478"/>
          <ac:cxnSpMkLst>
            <pc:docMk/>
            <pc:sldMk cId="2779038892" sldId="2528"/>
            <ac:cxnSpMk id="22" creationId="{588BC62A-B45D-48D3-A65F-86D648C47B8E}"/>
          </ac:cxnSpMkLst>
        </pc:cxnChg>
        <pc:cxnChg chg="del mod topLvl">
          <ac:chgData name="Segev, Jonathan" userId="7c67a1b0-8725-4553-8055-0888dbcaef94" providerId="ADAL" clId="{096A7A60-0805-434D-B47A-CD668C003298}" dt="2023-01-11T17:41:46.490" v="2095" actId="478"/>
          <ac:cxnSpMkLst>
            <pc:docMk/>
            <pc:sldMk cId="2779038892" sldId="2528"/>
            <ac:cxnSpMk id="23" creationId="{FB9A1283-0A30-4EC8-826A-1BDCFD5D6A18}"/>
          </ac:cxnSpMkLst>
        </pc:cxnChg>
        <pc:cxnChg chg="del mod topLvl">
          <ac:chgData name="Segev, Jonathan" userId="7c67a1b0-8725-4553-8055-0888dbcaef94" providerId="ADAL" clId="{096A7A60-0805-434D-B47A-CD668C003298}" dt="2023-01-11T17:41:46.490" v="2095" actId="478"/>
          <ac:cxnSpMkLst>
            <pc:docMk/>
            <pc:sldMk cId="2779038892" sldId="2528"/>
            <ac:cxnSpMk id="24" creationId="{8AB9775C-8568-44DD-8E45-CE08F1354BB0}"/>
          </ac:cxnSpMkLst>
        </pc:cxnChg>
        <pc:cxnChg chg="del mod topLvl">
          <ac:chgData name="Segev, Jonathan" userId="7c67a1b0-8725-4553-8055-0888dbcaef94" providerId="ADAL" clId="{096A7A60-0805-434D-B47A-CD668C003298}" dt="2023-01-11T17:42:54.787" v="2103" actId="478"/>
          <ac:cxnSpMkLst>
            <pc:docMk/>
            <pc:sldMk cId="2779038892" sldId="2528"/>
            <ac:cxnSpMk id="30" creationId="{18A2CA2B-C197-4ACE-850E-41E8AE1E2ADC}"/>
          </ac:cxnSpMkLst>
        </pc:cxnChg>
        <pc:cxnChg chg="del mod topLvl">
          <ac:chgData name="Segev, Jonathan" userId="7c67a1b0-8725-4553-8055-0888dbcaef94" providerId="ADAL" clId="{096A7A60-0805-434D-B47A-CD668C003298}" dt="2023-01-11T17:42:54.787" v="2103" actId="478"/>
          <ac:cxnSpMkLst>
            <pc:docMk/>
            <pc:sldMk cId="2779038892" sldId="2528"/>
            <ac:cxnSpMk id="34" creationId="{F71637AC-6E99-425D-9AE9-192830C11E0E}"/>
          </ac:cxnSpMkLst>
        </pc:cxnChg>
        <pc:cxnChg chg="del mod topLvl">
          <ac:chgData name="Segev, Jonathan" userId="7c67a1b0-8725-4553-8055-0888dbcaef94" providerId="ADAL" clId="{096A7A60-0805-434D-B47A-CD668C003298}" dt="2023-01-11T17:42:54.787" v="2103" actId="478"/>
          <ac:cxnSpMkLst>
            <pc:docMk/>
            <pc:sldMk cId="2779038892" sldId="2528"/>
            <ac:cxnSpMk id="35" creationId="{B2979C4B-547E-4B27-A003-EFD3D7EA14FA}"/>
          </ac:cxnSpMkLst>
        </pc:cxnChg>
        <pc:cxnChg chg="del mod topLvl">
          <ac:chgData name="Segev, Jonathan" userId="7c67a1b0-8725-4553-8055-0888dbcaef94" providerId="ADAL" clId="{096A7A60-0805-434D-B47A-CD668C003298}" dt="2023-01-11T17:43:37.719" v="2114" actId="478"/>
          <ac:cxnSpMkLst>
            <pc:docMk/>
            <pc:sldMk cId="2779038892" sldId="2528"/>
            <ac:cxnSpMk id="44" creationId="{03F29AB6-99DF-4E2E-B220-48A991FD5807}"/>
          </ac:cxnSpMkLst>
        </pc:cxnChg>
        <pc:cxnChg chg="del mod topLvl">
          <ac:chgData name="Segev, Jonathan" userId="7c67a1b0-8725-4553-8055-0888dbcaef94" providerId="ADAL" clId="{096A7A60-0805-434D-B47A-CD668C003298}" dt="2023-01-11T17:43:30.381" v="2110" actId="478"/>
          <ac:cxnSpMkLst>
            <pc:docMk/>
            <pc:sldMk cId="2779038892" sldId="2528"/>
            <ac:cxnSpMk id="45" creationId="{A4DE09A3-4DD7-491B-AC07-8264D328B126}"/>
          </ac:cxnSpMkLst>
        </pc:cxnChg>
        <pc:cxnChg chg="del mod topLvl">
          <ac:chgData name="Segev, Jonathan" userId="7c67a1b0-8725-4553-8055-0888dbcaef94" providerId="ADAL" clId="{096A7A60-0805-434D-B47A-CD668C003298}" dt="2023-01-11T17:43:32.666" v="2112" actId="478"/>
          <ac:cxnSpMkLst>
            <pc:docMk/>
            <pc:sldMk cId="2779038892" sldId="2528"/>
            <ac:cxnSpMk id="46" creationId="{62582161-E48A-4A11-936A-62569E6812F1}"/>
          </ac:cxnSpMkLst>
        </pc:cxnChg>
        <pc:cxnChg chg="mod topLvl">
          <ac:chgData name="Segev, Jonathan" userId="7c67a1b0-8725-4553-8055-0888dbcaef94" providerId="ADAL" clId="{096A7A60-0805-434D-B47A-CD668C003298}" dt="2023-01-11T17:43:59.016" v="2120" actId="1076"/>
          <ac:cxnSpMkLst>
            <pc:docMk/>
            <pc:sldMk cId="2779038892" sldId="2528"/>
            <ac:cxnSpMk id="47" creationId="{17D8A6C9-0522-48A6-900A-520E97FE4102}"/>
          </ac:cxnSpMkLst>
        </pc:cxnChg>
        <pc:cxnChg chg="del mod topLvl">
          <ac:chgData name="Segev, Jonathan" userId="7c67a1b0-8725-4553-8055-0888dbcaef94" providerId="ADAL" clId="{096A7A60-0805-434D-B47A-CD668C003298}" dt="2023-01-11T17:43:41.773" v="2116" actId="478"/>
          <ac:cxnSpMkLst>
            <pc:docMk/>
            <pc:sldMk cId="2779038892" sldId="2528"/>
            <ac:cxnSpMk id="48" creationId="{57192433-65A7-4CCA-AB54-8B026DFEF89F}"/>
          </ac:cxnSpMkLst>
        </pc:cxnChg>
        <pc:cxnChg chg="del mod topLvl">
          <ac:chgData name="Segev, Jonathan" userId="7c67a1b0-8725-4553-8055-0888dbcaef94" providerId="ADAL" clId="{096A7A60-0805-434D-B47A-CD668C003298}" dt="2023-01-11T17:43:37.719" v="2114" actId="478"/>
          <ac:cxnSpMkLst>
            <pc:docMk/>
            <pc:sldMk cId="2779038892" sldId="2528"/>
            <ac:cxnSpMk id="49" creationId="{67B2DEB7-5194-4E32-840B-023D9401B9C3}"/>
          </ac:cxnSpMkLst>
        </pc:cxnChg>
        <pc:cxnChg chg="del mod topLvl">
          <ac:chgData name="Segev, Jonathan" userId="7c67a1b0-8725-4553-8055-0888dbcaef94" providerId="ADAL" clId="{096A7A60-0805-434D-B47A-CD668C003298}" dt="2023-01-11T17:43:39.720" v="2115" actId="478"/>
          <ac:cxnSpMkLst>
            <pc:docMk/>
            <pc:sldMk cId="2779038892" sldId="2528"/>
            <ac:cxnSpMk id="51" creationId="{AD6978EB-BAA3-47CE-B6BA-7E6F9D72C942}"/>
          </ac:cxnSpMkLst>
        </pc:cxnChg>
        <pc:cxnChg chg="del mod topLvl">
          <ac:chgData name="Segev, Jonathan" userId="7c67a1b0-8725-4553-8055-0888dbcaef94" providerId="ADAL" clId="{096A7A60-0805-434D-B47A-CD668C003298}" dt="2023-01-11T17:43:43.930" v="2117" actId="478"/>
          <ac:cxnSpMkLst>
            <pc:docMk/>
            <pc:sldMk cId="2779038892" sldId="2528"/>
            <ac:cxnSpMk id="52" creationId="{8FFCBC74-2629-4BC4-85D6-5B95FFEAB87C}"/>
          </ac:cxnSpMkLst>
        </pc:cxnChg>
        <pc:cxnChg chg="mod topLvl">
          <ac:chgData name="Segev, Jonathan" userId="7c67a1b0-8725-4553-8055-0888dbcaef94" providerId="ADAL" clId="{096A7A60-0805-434D-B47A-CD668C003298}" dt="2023-01-11T17:43:59.016" v="2120" actId="1076"/>
          <ac:cxnSpMkLst>
            <pc:docMk/>
            <pc:sldMk cId="2779038892" sldId="2528"/>
            <ac:cxnSpMk id="53" creationId="{315F9FCD-289C-4EE7-B588-745C317BAB73}"/>
          </ac:cxnSpMkLst>
        </pc:cxnChg>
        <pc:cxnChg chg="mod topLvl">
          <ac:chgData name="Segev, Jonathan" userId="7c67a1b0-8725-4553-8055-0888dbcaef94" providerId="ADAL" clId="{096A7A60-0805-434D-B47A-CD668C003298}" dt="2023-01-11T17:43:59.016" v="2120" actId="1076"/>
          <ac:cxnSpMkLst>
            <pc:docMk/>
            <pc:sldMk cId="2779038892" sldId="2528"/>
            <ac:cxnSpMk id="54" creationId="{92D355AA-6700-4E0F-9F7E-F335FBC7F70E}"/>
          </ac:cxnSpMkLst>
        </pc:cxnChg>
      </pc:sldChg>
      <pc:sldChg chg="addSp delSp modSp add mod">
        <pc:chgData name="Segev, Jonathan" userId="7c67a1b0-8725-4553-8055-0888dbcaef94" providerId="ADAL" clId="{096A7A60-0805-434D-B47A-CD668C003298}" dt="2023-01-11T21:21:42.763" v="2496" actId="20577"/>
        <pc:sldMkLst>
          <pc:docMk/>
          <pc:sldMk cId="1995628791" sldId="2529"/>
        </pc:sldMkLst>
        <pc:spChg chg="add mod">
          <ac:chgData name="Segev, Jonathan" userId="7c67a1b0-8725-4553-8055-0888dbcaef94" providerId="ADAL" clId="{096A7A60-0805-434D-B47A-CD668C003298}" dt="2023-01-11T21:15:47.474" v="2307" actId="164"/>
          <ac:spMkLst>
            <pc:docMk/>
            <pc:sldMk cId="1995628791" sldId="2529"/>
            <ac:spMk id="15" creationId="{C1EF83EB-83DB-4B35-BD9E-296D163428D9}"/>
          </ac:spMkLst>
        </pc:spChg>
        <pc:spChg chg="add mod">
          <ac:chgData name="Segev, Jonathan" userId="7c67a1b0-8725-4553-8055-0888dbcaef94" providerId="ADAL" clId="{096A7A60-0805-434D-B47A-CD668C003298}" dt="2023-01-11T21:15:47.474" v="2307" actId="164"/>
          <ac:spMkLst>
            <pc:docMk/>
            <pc:sldMk cId="1995628791" sldId="2529"/>
            <ac:spMk id="16" creationId="{D538E718-CEDB-4E23-B576-4A002BD35543}"/>
          </ac:spMkLst>
        </pc:spChg>
        <pc:spChg chg="add mod">
          <ac:chgData name="Segev, Jonathan" userId="7c67a1b0-8725-4553-8055-0888dbcaef94" providerId="ADAL" clId="{096A7A60-0805-434D-B47A-CD668C003298}" dt="2023-01-11T21:15:47.474" v="2307" actId="164"/>
          <ac:spMkLst>
            <pc:docMk/>
            <pc:sldMk cId="1995628791" sldId="2529"/>
            <ac:spMk id="17" creationId="{29A7EDDE-FFDE-4D48-8F10-352F29C22515}"/>
          </ac:spMkLst>
        </pc:spChg>
        <pc:spChg chg="add mod">
          <ac:chgData name="Segev, Jonathan" userId="7c67a1b0-8725-4553-8055-0888dbcaef94" providerId="ADAL" clId="{096A7A60-0805-434D-B47A-CD668C003298}" dt="2023-01-11T21:15:47.474" v="2307" actId="164"/>
          <ac:spMkLst>
            <pc:docMk/>
            <pc:sldMk cId="1995628791" sldId="2529"/>
            <ac:spMk id="19" creationId="{5F96FBBC-6625-41C6-BA6B-B66400441D76}"/>
          </ac:spMkLst>
        </pc:spChg>
        <pc:spChg chg="add mod">
          <ac:chgData name="Segev, Jonathan" userId="7c67a1b0-8725-4553-8055-0888dbcaef94" providerId="ADAL" clId="{096A7A60-0805-434D-B47A-CD668C003298}" dt="2023-01-11T21:15:47.474" v="2307" actId="164"/>
          <ac:spMkLst>
            <pc:docMk/>
            <pc:sldMk cId="1995628791" sldId="2529"/>
            <ac:spMk id="22" creationId="{E4A70F9E-D708-4A9B-B8FE-FBBAE9A1CA92}"/>
          </ac:spMkLst>
        </pc:spChg>
        <pc:spChg chg="mod">
          <ac:chgData name="Segev, Jonathan" userId="7c67a1b0-8725-4553-8055-0888dbcaef94" providerId="ADAL" clId="{096A7A60-0805-434D-B47A-CD668C003298}" dt="2023-01-11T21:15:36.645" v="2305" actId="164"/>
          <ac:spMkLst>
            <pc:docMk/>
            <pc:sldMk cId="1995628791" sldId="2529"/>
            <ac:spMk id="27" creationId="{84A4B799-4C33-4678-915C-B3077FF5C8D2}"/>
          </ac:spMkLst>
        </pc:spChg>
        <pc:spChg chg="mod">
          <ac:chgData name="Segev, Jonathan" userId="7c67a1b0-8725-4553-8055-0888dbcaef94" providerId="ADAL" clId="{096A7A60-0805-434D-B47A-CD668C003298}" dt="2023-01-11T21:21:42.763" v="2496" actId="20577"/>
          <ac:spMkLst>
            <pc:docMk/>
            <pc:sldMk cId="1995628791" sldId="2529"/>
            <ac:spMk id="33" creationId="{B9507C37-93AA-47F6-BC73-746B308C1606}"/>
          </ac:spMkLst>
        </pc:spChg>
        <pc:spChg chg="del">
          <ac:chgData name="Segev, Jonathan" userId="7c67a1b0-8725-4553-8055-0888dbcaef94" providerId="ADAL" clId="{096A7A60-0805-434D-B47A-CD668C003298}" dt="2023-01-11T17:47:28.750" v="2248" actId="478"/>
          <ac:spMkLst>
            <pc:docMk/>
            <pc:sldMk cId="1995628791" sldId="2529"/>
            <ac:spMk id="40" creationId="{6428564D-4A5A-4934-99FB-E61725EF5B6A}"/>
          </ac:spMkLst>
        </pc:spChg>
        <pc:spChg chg="del mod">
          <ac:chgData name="Segev, Jonathan" userId="7c67a1b0-8725-4553-8055-0888dbcaef94" providerId="ADAL" clId="{096A7A60-0805-434D-B47A-CD668C003298}" dt="2023-01-11T17:49:57.159" v="2283" actId="478"/>
          <ac:spMkLst>
            <pc:docMk/>
            <pc:sldMk cId="1995628791" sldId="2529"/>
            <ac:spMk id="42" creationId="{747FB150-6349-4867-B5DC-705340DB8CE5}"/>
          </ac:spMkLst>
        </pc:spChg>
        <pc:spChg chg="mod">
          <ac:chgData name="Segev, Jonathan" userId="7c67a1b0-8725-4553-8055-0888dbcaef94" providerId="ADAL" clId="{096A7A60-0805-434D-B47A-CD668C003298}" dt="2023-01-11T21:15:36.645" v="2305" actId="164"/>
          <ac:spMkLst>
            <pc:docMk/>
            <pc:sldMk cId="1995628791" sldId="2529"/>
            <ac:spMk id="50" creationId="{F098EB1C-5DB9-439E-BF4D-68C165D26B96}"/>
          </ac:spMkLst>
        </pc:spChg>
        <pc:spChg chg="mod">
          <ac:chgData name="Segev, Jonathan" userId="7c67a1b0-8725-4553-8055-0888dbcaef94" providerId="ADAL" clId="{096A7A60-0805-434D-B47A-CD668C003298}" dt="2023-01-11T21:15:36.645" v="2305" actId="164"/>
          <ac:spMkLst>
            <pc:docMk/>
            <pc:sldMk cId="1995628791" sldId="2529"/>
            <ac:spMk id="55" creationId="{8CE0D014-1BAF-4CFF-B771-3820E3C4896B}"/>
          </ac:spMkLst>
        </pc:spChg>
        <pc:grpChg chg="add mod">
          <ac:chgData name="Segev, Jonathan" userId="7c67a1b0-8725-4553-8055-0888dbcaef94" providerId="ADAL" clId="{096A7A60-0805-434D-B47A-CD668C003298}" dt="2023-01-11T21:15:47.474" v="2307" actId="164"/>
          <ac:grpSpMkLst>
            <pc:docMk/>
            <pc:sldMk cId="1995628791" sldId="2529"/>
            <ac:grpSpMk id="8" creationId="{86779717-3413-46C3-9329-8B162FEE166F}"/>
          </ac:grpSpMkLst>
        </pc:grpChg>
        <pc:grpChg chg="add mod">
          <ac:chgData name="Segev, Jonathan" userId="7c67a1b0-8725-4553-8055-0888dbcaef94" providerId="ADAL" clId="{096A7A60-0805-434D-B47A-CD668C003298}" dt="2023-01-11T21:16:14.623" v="2326" actId="1076"/>
          <ac:grpSpMkLst>
            <pc:docMk/>
            <pc:sldMk cId="1995628791" sldId="2529"/>
            <ac:grpSpMk id="9" creationId="{84244C26-A5C6-46AB-B24B-AFF346D35F18}"/>
          </ac:grpSpMkLst>
        </pc:grpChg>
        <pc:grpChg chg="add mod">
          <ac:chgData name="Segev, Jonathan" userId="7c67a1b0-8725-4553-8055-0888dbcaef94" providerId="ADAL" clId="{096A7A60-0805-434D-B47A-CD668C003298}" dt="2023-01-11T21:16:01.585" v="2325" actId="1076"/>
          <ac:grpSpMkLst>
            <pc:docMk/>
            <pc:sldMk cId="1995628791" sldId="2529"/>
            <ac:grpSpMk id="10" creationId="{D237451E-B686-417C-AE68-78BC2F214B1E}"/>
          </ac:grpSpMkLst>
        </pc:grpChg>
        <pc:grpChg chg="add mod">
          <ac:chgData name="Segev, Jonathan" userId="7c67a1b0-8725-4553-8055-0888dbcaef94" providerId="ADAL" clId="{096A7A60-0805-434D-B47A-CD668C003298}" dt="2023-01-11T21:15:47.474" v="2307" actId="164"/>
          <ac:grpSpMkLst>
            <pc:docMk/>
            <pc:sldMk cId="1995628791" sldId="2529"/>
            <ac:grpSpMk id="28" creationId="{B283F6F7-6211-496A-8B1A-8D99FE0FF5EA}"/>
          </ac:grpSpMkLst>
        </pc:grpChg>
        <pc:cxnChg chg="add mod">
          <ac:chgData name="Segev, Jonathan" userId="7c67a1b0-8725-4553-8055-0888dbcaef94" providerId="ADAL" clId="{096A7A60-0805-434D-B47A-CD668C003298}" dt="2023-01-11T17:49:24.843" v="2280" actId="692"/>
          <ac:cxnSpMkLst>
            <pc:docMk/>
            <pc:sldMk cId="1995628791" sldId="2529"/>
            <ac:cxnSpMk id="7" creationId="{93EFEA64-E8AD-4D7F-A36B-E6ADAD196A99}"/>
          </ac:cxnSpMkLst>
        </pc:cxnChg>
        <pc:cxnChg chg="add mod">
          <ac:chgData name="Segev, Jonathan" userId="7c67a1b0-8725-4553-8055-0888dbcaef94" providerId="ADAL" clId="{096A7A60-0805-434D-B47A-CD668C003298}" dt="2023-01-11T21:15:47.474" v="2307" actId="164"/>
          <ac:cxnSpMkLst>
            <pc:docMk/>
            <pc:sldMk cId="1995628791" sldId="2529"/>
            <ac:cxnSpMk id="18" creationId="{F65014E0-29C1-465A-82DC-2B53BEBD9860}"/>
          </ac:cxnSpMkLst>
        </pc:cxnChg>
        <pc:cxnChg chg="add mod">
          <ac:chgData name="Segev, Jonathan" userId="7c67a1b0-8725-4553-8055-0888dbcaef94" providerId="ADAL" clId="{096A7A60-0805-434D-B47A-CD668C003298}" dt="2023-01-11T21:15:47.474" v="2307" actId="164"/>
          <ac:cxnSpMkLst>
            <pc:docMk/>
            <pc:sldMk cId="1995628791" sldId="2529"/>
            <ac:cxnSpMk id="20" creationId="{16B4A2E5-4C42-409E-A9F5-8061D6DE0801}"/>
          </ac:cxnSpMkLst>
        </pc:cxnChg>
        <pc:cxnChg chg="add mod">
          <ac:chgData name="Segev, Jonathan" userId="7c67a1b0-8725-4553-8055-0888dbcaef94" providerId="ADAL" clId="{096A7A60-0805-434D-B47A-CD668C003298}" dt="2023-01-11T21:15:47.474" v="2307" actId="164"/>
          <ac:cxnSpMkLst>
            <pc:docMk/>
            <pc:sldMk cId="1995628791" sldId="2529"/>
            <ac:cxnSpMk id="21" creationId="{9261D9BD-F693-4081-87B5-C1182AB30646}"/>
          </ac:cxnSpMkLst>
        </pc:cxnChg>
        <pc:cxnChg chg="add mod">
          <ac:chgData name="Segev, Jonathan" userId="7c67a1b0-8725-4553-8055-0888dbcaef94" providerId="ADAL" clId="{096A7A60-0805-434D-B47A-CD668C003298}" dt="2023-01-11T17:49:24.843" v="2280" actId="692"/>
          <ac:cxnSpMkLst>
            <pc:docMk/>
            <pc:sldMk cId="1995628791" sldId="2529"/>
            <ac:cxnSpMk id="25" creationId="{33684776-1AF2-48A9-97E4-8F1768CA73FD}"/>
          </ac:cxnSpMkLst>
        </pc:cxnChg>
        <pc:cxnChg chg="mod">
          <ac:chgData name="Segev, Jonathan" userId="7c67a1b0-8725-4553-8055-0888dbcaef94" providerId="ADAL" clId="{096A7A60-0805-434D-B47A-CD668C003298}" dt="2023-01-11T17:49:27.565" v="2281"/>
          <ac:cxnSpMkLst>
            <pc:docMk/>
            <pc:sldMk cId="1995628791" sldId="2529"/>
            <ac:cxnSpMk id="29" creationId="{7F3A91DE-FE97-406C-BABE-CD938F506A3B}"/>
          </ac:cxnSpMkLst>
        </pc:cxnChg>
        <pc:cxnChg chg="mod">
          <ac:chgData name="Segev, Jonathan" userId="7c67a1b0-8725-4553-8055-0888dbcaef94" providerId="ADAL" clId="{096A7A60-0805-434D-B47A-CD668C003298}" dt="2023-01-11T17:49:27.565" v="2281"/>
          <ac:cxnSpMkLst>
            <pc:docMk/>
            <pc:sldMk cId="1995628791" sldId="2529"/>
            <ac:cxnSpMk id="30" creationId="{78059BB8-0601-4F01-915F-E65848C80774}"/>
          </ac:cxnSpMkLst>
        </pc:cxnChg>
        <pc:cxnChg chg="del">
          <ac:chgData name="Segev, Jonathan" userId="7c67a1b0-8725-4553-8055-0888dbcaef94" providerId="ADAL" clId="{096A7A60-0805-434D-B47A-CD668C003298}" dt="2023-01-11T17:47:28.750" v="2248" actId="478"/>
          <ac:cxnSpMkLst>
            <pc:docMk/>
            <pc:sldMk cId="1995628791" sldId="2529"/>
            <ac:cxnSpMk id="47" creationId="{17D8A6C9-0522-48A6-900A-520E97FE4102}"/>
          </ac:cxnSpMkLst>
        </pc:cxnChg>
        <pc:cxnChg chg="del mod">
          <ac:chgData name="Segev, Jonathan" userId="7c67a1b0-8725-4553-8055-0888dbcaef94" providerId="ADAL" clId="{096A7A60-0805-434D-B47A-CD668C003298}" dt="2023-01-11T17:50:00.215" v="2284" actId="478"/>
          <ac:cxnSpMkLst>
            <pc:docMk/>
            <pc:sldMk cId="1995628791" sldId="2529"/>
            <ac:cxnSpMk id="53" creationId="{315F9FCD-289C-4EE7-B588-745C317BAB73}"/>
          </ac:cxnSpMkLst>
        </pc:cxnChg>
        <pc:cxnChg chg="mod">
          <ac:chgData name="Segev, Jonathan" userId="7c67a1b0-8725-4553-8055-0888dbcaef94" providerId="ADAL" clId="{096A7A60-0805-434D-B47A-CD668C003298}" dt="2023-01-11T21:15:36.645" v="2305" actId="164"/>
          <ac:cxnSpMkLst>
            <pc:docMk/>
            <pc:sldMk cId="1995628791" sldId="2529"/>
            <ac:cxnSpMk id="54" creationId="{92D355AA-6700-4E0F-9F7E-F335FBC7F70E}"/>
          </ac:cxnSpMkLst>
        </pc:cxnChg>
      </pc:sldChg>
      <pc:sldChg chg="modSp new mod">
        <pc:chgData name="Segev, Jonathan" userId="7c67a1b0-8725-4553-8055-0888dbcaef94" providerId="ADAL" clId="{096A7A60-0805-434D-B47A-CD668C003298}" dt="2023-01-12T16:57:30.383" v="2869" actId="20577"/>
        <pc:sldMkLst>
          <pc:docMk/>
          <pc:sldMk cId="4045526412" sldId="2530"/>
        </pc:sldMkLst>
        <pc:spChg chg="mod">
          <ac:chgData name="Segev, Jonathan" userId="7c67a1b0-8725-4553-8055-0888dbcaef94" providerId="ADAL" clId="{096A7A60-0805-434D-B47A-CD668C003298}" dt="2023-01-11T17:50:31.802" v="2301" actId="20577"/>
          <ac:spMkLst>
            <pc:docMk/>
            <pc:sldMk cId="4045526412" sldId="2530"/>
            <ac:spMk id="2" creationId="{A7A07B78-1B71-4541-9BA2-89CB88307F1A}"/>
          </ac:spMkLst>
        </pc:spChg>
        <pc:spChg chg="mod">
          <ac:chgData name="Segev, Jonathan" userId="7c67a1b0-8725-4553-8055-0888dbcaef94" providerId="ADAL" clId="{096A7A60-0805-434D-B47A-CD668C003298}" dt="2023-01-12T16:57:30.383" v="2869" actId="20577"/>
          <ac:spMkLst>
            <pc:docMk/>
            <pc:sldMk cId="4045526412" sldId="2530"/>
            <ac:spMk id="3" creationId="{57BA985F-5276-4766-99DA-A214BB15D773}"/>
          </ac:spMkLst>
        </pc:spChg>
      </pc:sldChg>
      <pc:sldChg chg="modSp new mod">
        <pc:chgData name="Segev, Jonathan" userId="7c67a1b0-8725-4553-8055-0888dbcaef94" providerId="ADAL" clId="{096A7A60-0805-434D-B47A-CD668C003298}" dt="2023-01-12T16:35:45.905" v="2770" actId="404"/>
        <pc:sldMkLst>
          <pc:docMk/>
          <pc:sldMk cId="1086193771" sldId="2531"/>
        </pc:sldMkLst>
        <pc:spChg chg="mod">
          <ac:chgData name="Segev, Jonathan" userId="7c67a1b0-8725-4553-8055-0888dbcaef94" providerId="ADAL" clId="{096A7A60-0805-434D-B47A-CD668C003298}" dt="2023-01-12T01:28:01.123" v="2734" actId="14100"/>
          <ac:spMkLst>
            <pc:docMk/>
            <pc:sldMk cId="1086193771" sldId="2531"/>
            <ac:spMk id="2" creationId="{1414027B-48F4-4756-B029-D87B1F1CBBA5}"/>
          </ac:spMkLst>
        </pc:spChg>
        <pc:spChg chg="mod">
          <ac:chgData name="Segev, Jonathan" userId="7c67a1b0-8725-4553-8055-0888dbcaef94" providerId="ADAL" clId="{096A7A60-0805-434D-B47A-CD668C003298}" dt="2023-01-12T16:35:45.905" v="2770" actId="404"/>
          <ac:spMkLst>
            <pc:docMk/>
            <pc:sldMk cId="1086193771" sldId="2531"/>
            <ac:spMk id="3" creationId="{DB1851C5-4526-46D5-9E7B-C66B5F5BD17E}"/>
          </ac:spMkLst>
        </pc:spChg>
      </pc:sldChg>
      <pc:sldChg chg="new del">
        <pc:chgData name="Segev, Jonathan" userId="7c67a1b0-8725-4553-8055-0888dbcaef94" providerId="ADAL" clId="{096A7A60-0805-434D-B47A-CD668C003298}" dt="2023-01-11T21:41:37.330" v="2712" actId="2696"/>
        <pc:sldMkLst>
          <pc:docMk/>
          <pc:sldMk cId="3167218492" sldId="2531"/>
        </pc:sldMkLst>
      </pc:sldChg>
      <pc:sldChg chg="modSp new mod">
        <pc:chgData name="Segev, Jonathan" userId="7c67a1b0-8725-4553-8055-0888dbcaef94" providerId="ADAL" clId="{096A7A60-0805-434D-B47A-CD668C003298}" dt="2023-01-12T16:51:49.685" v="2809" actId="20577"/>
        <pc:sldMkLst>
          <pc:docMk/>
          <pc:sldMk cId="55209472" sldId="2532"/>
        </pc:sldMkLst>
        <pc:spChg chg="mod">
          <ac:chgData name="Segev, Jonathan" userId="7c67a1b0-8725-4553-8055-0888dbcaef94" providerId="ADAL" clId="{096A7A60-0805-434D-B47A-CD668C003298}" dt="2023-01-12T16:51:49.685" v="2809" actId="20577"/>
          <ac:spMkLst>
            <pc:docMk/>
            <pc:sldMk cId="55209472" sldId="2532"/>
            <ac:spMk id="2" creationId="{D4FA4F0D-E930-491D-8FC0-1DD39C7844F0}"/>
          </ac:spMkLst>
        </pc:spChg>
      </pc:sldChg>
      <pc:sldMasterChg chg="modSp mod">
        <pc:chgData name="Segev, Jonathan" userId="7c67a1b0-8725-4553-8055-0888dbcaef94" providerId="ADAL" clId="{096A7A60-0805-434D-B47A-CD668C003298}" dt="2023-01-11T01:01:15.687" v="1" actId="20577"/>
        <pc:sldMasterMkLst>
          <pc:docMk/>
          <pc:sldMasterMk cId="0" sldId="2147483648"/>
        </pc:sldMasterMkLst>
        <pc:spChg chg="mod">
          <ac:chgData name="Segev, Jonathan" userId="7c67a1b0-8725-4553-8055-0888dbcaef94" providerId="ADAL" clId="{096A7A60-0805-434D-B47A-CD668C003298}" dt="2023-01-11T01:01:15.687"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802.11-22/2192r1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7" Type="http://schemas.openxmlformats.org/officeDocument/2006/relationships/hyperlink" Target="http://www.ieee802.org/devdocs.shtml" TargetMode="External"/><Relationship Id="rId2" Type="http://schemas.openxmlformats.org/officeDocument/2006/relationships/hyperlink" Target="https://mentor.ieee.org/802-ec/dcn/17/ec-17-0120-29-0PNP-ieee-802-lmsc-chairs-guidelines.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ec/dcn/17/ec-17-0093-05-0PNP-ieee-802-participation-slide-ppt.ppt" TargetMode="External"/><Relationship Id="rId4" Type="http://schemas.openxmlformats.org/officeDocument/2006/relationships/hyperlink" Target="http://grouper.ieee.org/groups/802/PNP/approved/IEEE_802_LMSC_OM_approved_120725.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42bd3c17-b02d-4d4b-beb8-727d49ca7af1/regProcessStep1"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2022-01-10</a:t>
            </a:r>
          </a:p>
        </p:txBody>
      </p:sp>
      <p:sp>
        <p:nvSpPr>
          <p:cNvPr id="6" name="Date Placeholder 3"/>
          <p:cNvSpPr>
            <a:spLocks noGrp="1"/>
          </p:cNvSpPr>
          <p:nvPr>
            <p:ph type="dt" idx="10"/>
          </p:nvPr>
        </p:nvSpPr>
        <p:spPr/>
        <p:txBody>
          <a:bodyPr/>
          <a:lstStyle/>
          <a:p>
            <a:r>
              <a:rPr lang="en-US"/>
              <a:t>Jan.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January 2023 Meeting</a:t>
            </a:r>
          </a:p>
          <a:p>
            <a:pPr algn="ctr">
              <a:lnSpc>
                <a:spcPct val="90000"/>
              </a:lnSpc>
              <a:buFontTx/>
              <a:buNone/>
            </a:pPr>
            <a:r>
              <a:rPr lang="en-US" altLang="en-US" sz="3600" dirty="0">
                <a:cs typeface="Times New Roman" panose="02020603050405020304" pitchFamily="18" charset="0"/>
              </a:rPr>
              <a:t>And telecons running between January and </a:t>
            </a:r>
          </a:p>
          <a:p>
            <a:pPr algn="ctr">
              <a:lnSpc>
                <a:spcPct val="90000"/>
              </a:lnSpc>
              <a:buFontTx/>
              <a:buNone/>
            </a:pPr>
            <a:r>
              <a:rPr lang="en-US" altLang="en-US" sz="3600" dirty="0">
                <a:cs typeface="Times New Roman" panose="02020603050405020304" pitchFamily="18" charset="0"/>
              </a:rPr>
              <a:t>March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a:t>IEEE </a:t>
            </a:r>
            <a:r>
              <a:rPr lang="en-US" sz="2000" dirty="0"/>
              <a:t>802 Operations Manual (Approved 4 August 2020)</a:t>
            </a:r>
          </a:p>
          <a:p>
            <a:pPr lvl="1">
              <a:lnSpc>
                <a:spcPct val="80000"/>
              </a:lnSpc>
              <a:defRPr/>
            </a:pPr>
            <a:r>
              <a:rPr lang="en-US" altLang="en-US" sz="1800" dirty="0">
                <a:hlinkClick r:id="rId2"/>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3"/>
              </a:rPr>
              <a:t>http://www.ieee802.org/PNP/approved/IEEE_802_WG_PandP_v19.pdf</a:t>
            </a:r>
            <a:r>
              <a:rPr lang="en-US" altLang="en-US" sz="1800" dirty="0"/>
              <a:t> </a:t>
            </a:r>
          </a:p>
          <a:p>
            <a:r>
              <a:rPr lang="en-US" sz="2000" dirty="0"/>
              <a:t>IEEE 802 LMSC Chair's Guidelines (Approved 15 November 2019)</a:t>
            </a:r>
            <a:endParaRPr lang="en-US" sz="2000" dirty="0">
              <a:hlinkClick r:id="rId4"/>
            </a:endParaRPr>
          </a:p>
          <a:p>
            <a:pPr lvl="1"/>
            <a:r>
              <a:rPr lang="en-US" sz="1800" dirty="0">
                <a:hlinkClick r:id="rId2"/>
              </a:rPr>
              <a:t>https://mentor.ieee.org/802-ec/dcn/17/ec-17-0120-29-0PNP-ieee-802-lmsc-chairs-guidelines.pdf</a:t>
            </a:r>
            <a:r>
              <a:rPr lang="en-US" sz="1800" dirty="0"/>
              <a:t> </a:t>
            </a:r>
          </a:p>
          <a:p>
            <a:r>
              <a:rPr lang="en-US" sz="2000" dirty="0"/>
              <a:t>Participation in IEEE 802 Meetings</a:t>
            </a:r>
          </a:p>
          <a:p>
            <a:pPr lvl="1"/>
            <a:r>
              <a:rPr lang="en-US" sz="1800" u="sng" dirty="0">
                <a:hlinkClick r:id="rId5"/>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6"/>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7"/>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January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Election/affirmation for vice-chair, editor and secretary leadership positions.</a:t>
            </a:r>
          </a:p>
          <a:p>
            <a:pPr algn="just">
              <a:spcBef>
                <a:spcPct val="20000"/>
              </a:spcBef>
              <a:buFontTx/>
              <a:buChar char="•"/>
            </a:pPr>
            <a:r>
              <a:rPr lang="en-US" altLang="en-US" sz="1800" b="0" dirty="0"/>
              <a:t>Review technical submissions.</a:t>
            </a:r>
          </a:p>
          <a:p>
            <a:pPr algn="just">
              <a:spcBef>
                <a:spcPct val="20000"/>
              </a:spcBef>
              <a:buFontTx/>
              <a:buChar char="•"/>
            </a:pPr>
            <a:r>
              <a:rPr lang="en-US" altLang="en-US" sz="1800" b="0" dirty="0"/>
              <a:t>Discuss process for draft development.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initial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82142364"/>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7"/>
                  </a:ext>
                </a:extLst>
              </a:tr>
              <a:tr h="152392">
                <a:tc>
                  <a:txBody>
                    <a:bodyPr/>
                    <a:lstStyle/>
                    <a:p>
                      <a:r>
                        <a:rPr lang="en-US" sz="1400" dirty="0"/>
                        <a:t>11-23-048</a:t>
                      </a:r>
                    </a:p>
                  </a:txBody>
                  <a:tcPr marT="45712" marB="45712"/>
                </a:tc>
                <a:tc>
                  <a:txBody>
                    <a:bodyPr/>
                    <a:lstStyle/>
                    <a:p>
                      <a:r>
                        <a:rPr lang="en-US" sz="1400" dirty="0"/>
                        <a:t>Yanjun Sun</a:t>
                      </a:r>
                    </a:p>
                  </a:txBody>
                  <a:tcPr marT="45712" marB="45712"/>
                </a:tc>
                <a:tc>
                  <a:txBody>
                    <a:bodyPr/>
                    <a:lstStyle/>
                    <a:p>
                      <a:r>
                        <a:rPr lang="en-US" sz="1400" dirty="0"/>
                        <a:t>Follow-up on 320MHz NTB/TB ranging</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Election/affirmation for vice-chair, editor and secretary leadership positions.</a:t>
            </a:r>
          </a:p>
          <a:p>
            <a:pPr algn="just">
              <a:spcBef>
                <a:spcPct val="20000"/>
              </a:spcBef>
              <a:buFontTx/>
              <a:buChar char="•"/>
            </a:pPr>
            <a:r>
              <a:rPr lang="en-US" sz="1600" b="0" dirty="0"/>
              <a:t>Discuss process for draft development.</a:t>
            </a:r>
          </a:p>
          <a:p>
            <a:pPr algn="just">
              <a:spcBef>
                <a:spcPct val="20000"/>
              </a:spcBef>
              <a:buFontTx/>
              <a:buChar char="•"/>
            </a:pPr>
            <a:r>
              <a:rPr lang="en-US" sz="1600" b="0" dirty="0"/>
              <a:t>Review technical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3698980"/>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2"/>
                  </a:ext>
                </a:extLst>
              </a:tr>
              <a:tr h="0">
                <a:tc>
                  <a:txBody>
                    <a:bodyPr/>
                    <a:lstStyle/>
                    <a:p>
                      <a:r>
                        <a:rPr lang="en-US" sz="1400" dirty="0"/>
                        <a:t>11-23-048</a:t>
                      </a:r>
                    </a:p>
                  </a:txBody>
                  <a:tcPr marT="45712" marB="45712"/>
                </a:tc>
                <a:tc>
                  <a:txBody>
                    <a:bodyPr/>
                    <a:lstStyle/>
                    <a:p>
                      <a:r>
                        <a:rPr lang="en-US" sz="1400" dirty="0"/>
                        <a:t>Yanjun Sun</a:t>
                      </a:r>
                    </a:p>
                  </a:txBody>
                  <a:tcPr marT="45712" marB="45712"/>
                </a:tc>
                <a:tc>
                  <a:txBody>
                    <a:bodyPr/>
                    <a:lstStyle/>
                    <a:p>
                      <a:r>
                        <a:rPr lang="en-US" sz="1400" dirty="0"/>
                        <a:t>Follow-up on 320MHz NTB/TB ranging</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9BB24AD9-F3BC-4104-BCFF-737A5F675FA0}"/>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dirty="0"/>
              <a:t>The TG purpose is developed of amendment text within its scope (PAR and CSD) and that meets the project’s allocated timeframe.</a:t>
            </a:r>
          </a:p>
          <a:p>
            <a:pPr>
              <a:buFont typeface="Arial" panose="020B0604020202020204" pitchFamily="34" charset="0"/>
              <a:buChar char="•"/>
            </a:pPr>
            <a:r>
              <a:rPr lang="en-US" dirty="0"/>
              <a:t>However, majority of groups do not directly go to amendment text and produce intermediate documents:</a:t>
            </a:r>
          </a:p>
          <a:p>
            <a:endParaRPr lang="en-US" dirty="0"/>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aphicFrame>
        <p:nvGraphicFramePr>
          <p:cNvPr id="7" name="Table 6">
            <a:extLst>
              <a:ext uri="{FF2B5EF4-FFF2-40B4-BE49-F238E27FC236}">
                <a16:creationId xmlns:a16="http://schemas.microsoft.com/office/drawing/2014/main" id="{399825F2-0994-4E22-B20C-20684273066D}"/>
              </a:ext>
            </a:extLst>
          </p:cNvPr>
          <p:cNvGraphicFramePr>
            <a:graphicFrameLocks noGrp="1"/>
          </p:cNvGraphicFramePr>
          <p:nvPr>
            <p:extLst>
              <p:ext uri="{D42A27DB-BD31-4B8C-83A1-F6EECF244321}">
                <p14:modId xmlns:p14="http://schemas.microsoft.com/office/powerpoint/2010/main" val="3874215900"/>
              </p:ext>
            </p:extLst>
          </p:nvPr>
        </p:nvGraphicFramePr>
        <p:xfrm>
          <a:off x="709138" y="3140968"/>
          <a:ext cx="10873208" cy="3078368"/>
        </p:xfrm>
        <a:graphic>
          <a:graphicData uri="http://schemas.openxmlformats.org/drawingml/2006/table">
            <a:tbl>
              <a:tblPr firstRow="1" bandRow="1">
                <a:tableStyleId>{21E4AEA4-8DFA-4A89-87EB-49C32662AFE0}</a:tableStyleId>
              </a:tblPr>
              <a:tblGrid>
                <a:gridCol w="2664296">
                  <a:extLst>
                    <a:ext uri="{9D8B030D-6E8A-4147-A177-3AD203B41FA5}">
                      <a16:colId xmlns:a16="http://schemas.microsoft.com/office/drawing/2014/main" val="1838490313"/>
                    </a:ext>
                  </a:extLst>
                </a:gridCol>
                <a:gridCol w="8208912">
                  <a:extLst>
                    <a:ext uri="{9D8B030D-6E8A-4147-A177-3AD203B41FA5}">
                      <a16:colId xmlns:a16="http://schemas.microsoft.com/office/drawing/2014/main" val="11117100"/>
                    </a:ext>
                  </a:extLst>
                </a:gridCol>
              </a:tblGrid>
              <a:tr h="279755">
                <a:tc>
                  <a:txBody>
                    <a:bodyPr/>
                    <a:lstStyle/>
                    <a:p>
                      <a:pPr algn="ctr"/>
                      <a:r>
                        <a:rPr lang="en-US" sz="1600" dirty="0"/>
                        <a:t>Document type</a:t>
                      </a:r>
                    </a:p>
                  </a:txBody>
                  <a:tcPr marR="36000" marT="45712" marB="45712"/>
                </a:tc>
                <a:tc>
                  <a:txBody>
                    <a:bodyPr/>
                    <a:lstStyle/>
                    <a:p>
                      <a:pPr algn="ctr"/>
                      <a:r>
                        <a:rPr lang="en-US" sz="1600" kern="1200" dirty="0">
                          <a:solidFill>
                            <a:schemeClr val="bg1"/>
                          </a:solidFill>
                          <a:latin typeface="+mn-lt"/>
                          <a:ea typeface="+mn-ea"/>
                          <a:cs typeface="+mn-cs"/>
                        </a:rPr>
                        <a:t>Purpose</a:t>
                      </a:r>
                    </a:p>
                  </a:txBody>
                  <a:tcPr marR="36000" marT="45712" marB="45712"/>
                </a:tc>
                <a:extLst>
                  <a:ext uri="{0D108BD9-81ED-4DB2-BD59-A6C34878D82A}">
                    <a16:rowId xmlns:a16="http://schemas.microsoft.com/office/drawing/2014/main" val="3418939985"/>
                  </a:ext>
                </a:extLst>
              </a:tr>
              <a:tr h="169090">
                <a:tc>
                  <a:txBody>
                    <a:bodyPr/>
                    <a:lstStyle/>
                    <a:p>
                      <a:r>
                        <a:rPr lang="en-US" sz="1800" dirty="0"/>
                        <a:t>Use-case/usage model </a:t>
                      </a:r>
                      <a:endParaRPr lang="en-US" sz="1800" kern="1200" dirty="0">
                        <a:solidFill>
                          <a:schemeClr val="dk1"/>
                        </a:solidFill>
                        <a:latin typeface="+mn-lt"/>
                        <a:ea typeface="+mn-ea"/>
                        <a:cs typeface="+mn-cs"/>
                      </a:endParaRPr>
                    </a:p>
                  </a:txBody>
                  <a:tcPr marT="45712" marB="45712"/>
                </a:tc>
                <a:tc>
                  <a:txBody>
                    <a:bodyPr/>
                    <a:lstStyle/>
                    <a:p>
                      <a:r>
                        <a:rPr lang="en-US" sz="1800" dirty="0"/>
                        <a:t>Describe reasonable user experience and how the technology likely be used.</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7670004"/>
                  </a:ext>
                </a:extLst>
              </a:tr>
              <a:tr h="0">
                <a:tc>
                  <a:txBody>
                    <a:bodyPr/>
                    <a:lstStyle/>
                    <a:p>
                      <a:r>
                        <a:rPr lang="en-US" sz="1800" dirty="0"/>
                        <a:t>Channel model</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radio environment and assessment method for different simulation.</a:t>
                      </a:r>
                    </a:p>
                  </a:txBody>
                  <a:tcPr marT="45712" marB="45712"/>
                </a:tc>
                <a:extLst>
                  <a:ext uri="{0D108BD9-81ED-4DB2-BD59-A6C34878D82A}">
                    <a16:rowId xmlns:a16="http://schemas.microsoft.com/office/drawing/2014/main" val="1571082094"/>
                  </a:ext>
                </a:extLst>
              </a:tr>
              <a:tr h="0">
                <a:tc>
                  <a:txBody>
                    <a:bodyPr/>
                    <a:lstStyle/>
                    <a:p>
                      <a:r>
                        <a:rPr lang="en-US" sz="1800" dirty="0"/>
                        <a:t>Functional requirements </a:t>
                      </a:r>
                    </a:p>
                  </a:txBody>
                  <a:tcPr marT="45712" marB="45712"/>
                </a:tc>
                <a:tc>
                  <a:txBody>
                    <a:bodyPr/>
                    <a:lstStyle/>
                    <a:p>
                      <a:r>
                        <a:rPr lang="en-US" sz="1800" dirty="0"/>
                        <a:t>key performance indicators and functional requirements the protocol needs to meet.</a:t>
                      </a:r>
                    </a:p>
                  </a:txBody>
                  <a:tcPr marT="45712" marB="45712"/>
                </a:tc>
                <a:extLst>
                  <a:ext uri="{0D108BD9-81ED-4DB2-BD59-A6C34878D82A}">
                    <a16:rowId xmlns:a16="http://schemas.microsoft.com/office/drawing/2014/main" val="876243381"/>
                  </a:ext>
                </a:extLst>
              </a:tr>
              <a:tr h="457192">
                <a:tc>
                  <a:txBody>
                    <a:bodyPr/>
                    <a:lstStyle/>
                    <a:p>
                      <a:r>
                        <a:rPr lang="en-US" sz="1800" dirty="0"/>
                        <a:t>Evaluation methodology</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The methodology to assess how different radio techniques and protocol mechanisms compare to each other.</a:t>
                      </a:r>
                    </a:p>
                  </a:txBody>
                  <a:tcPr marT="45712" marB="45712"/>
                </a:tc>
                <a:extLst>
                  <a:ext uri="{0D108BD9-81ED-4DB2-BD59-A6C34878D82A}">
                    <a16:rowId xmlns:a16="http://schemas.microsoft.com/office/drawing/2014/main" val="2431740197"/>
                  </a:ext>
                </a:extLst>
              </a:tr>
              <a:tr h="457192">
                <a:tc>
                  <a:txBody>
                    <a:bodyPr/>
                    <a:lstStyle/>
                    <a:p>
                      <a:r>
                        <a:rPr lang="en-US" sz="1800" dirty="0"/>
                        <a:t>Specification framework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high level description of the protocol without going through the scrutiny of developing amendment text.</a:t>
                      </a:r>
                    </a:p>
                  </a:txBody>
                  <a:tcPr marT="45712" marB="45712"/>
                </a:tc>
                <a:extLst>
                  <a:ext uri="{0D108BD9-81ED-4DB2-BD59-A6C34878D82A}">
                    <a16:rowId xmlns:a16="http://schemas.microsoft.com/office/drawing/2014/main" val="98991100"/>
                  </a:ext>
                </a:extLst>
              </a:tr>
              <a:tr h="0">
                <a:tc>
                  <a:txBody>
                    <a:bodyPr/>
                    <a:lstStyle/>
                    <a:p>
                      <a:r>
                        <a:rPr lang="en-US" sz="1800" dirty="0"/>
                        <a:t>Draft amendment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the amendment text itself</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9002981"/>
                  </a:ext>
                </a:extLst>
              </a:tr>
            </a:tbl>
          </a:graphicData>
        </a:graphic>
      </p:graphicFrame>
    </p:spTree>
    <p:extLst>
      <p:ext uri="{BB962C8B-B14F-4D97-AF65-F5344CB8AC3E}">
        <p14:creationId xmlns:p14="http://schemas.microsoft.com/office/powerpoint/2010/main" val="3491745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4027B-48F4-4756-B029-D87B1F1CBBA5}"/>
              </a:ext>
            </a:extLst>
          </p:cNvPr>
          <p:cNvSpPr>
            <a:spLocks noGrp="1"/>
          </p:cNvSpPr>
          <p:nvPr>
            <p:ph type="title"/>
          </p:nvPr>
        </p:nvSpPr>
        <p:spPr>
          <a:xfrm>
            <a:off x="914401" y="685801"/>
            <a:ext cx="10361084" cy="510951"/>
          </a:xfrm>
        </p:spPr>
        <p:txBody>
          <a:bodyPr/>
          <a:lstStyle/>
          <a:p>
            <a:r>
              <a:rPr lang="en-US" dirty="0"/>
              <a:t>TG leadership </a:t>
            </a:r>
          </a:p>
        </p:txBody>
      </p:sp>
      <p:sp>
        <p:nvSpPr>
          <p:cNvPr id="3" name="Content Placeholder 2">
            <a:extLst>
              <a:ext uri="{FF2B5EF4-FFF2-40B4-BE49-F238E27FC236}">
                <a16:creationId xmlns:a16="http://schemas.microsoft.com/office/drawing/2014/main" id="{DB1851C5-4526-46D5-9E7B-C66B5F5BD17E}"/>
              </a:ext>
            </a:extLst>
          </p:cNvPr>
          <p:cNvSpPr>
            <a:spLocks noGrp="1"/>
          </p:cNvSpPr>
          <p:nvPr>
            <p:ph idx="1"/>
          </p:nvPr>
        </p:nvSpPr>
        <p:spPr>
          <a:xfrm>
            <a:off x="914401" y="1340768"/>
            <a:ext cx="10361084" cy="4753647"/>
          </a:xfrm>
        </p:spPr>
        <p:txBody>
          <a:bodyPr/>
          <a:lstStyle/>
          <a:p>
            <a:r>
              <a:rPr lang="en-US" sz="2000" b="0" dirty="0"/>
              <a:t>Task Group Chair</a:t>
            </a:r>
            <a:endParaRPr lang="en-US" sz="2000" dirty="0"/>
          </a:p>
          <a:p>
            <a:pPr marL="0" indent="0"/>
            <a:r>
              <a:rPr lang="en-US" sz="2000" dirty="0"/>
              <a:t>The TG Chair shall be appointed by the WG Chair and confirmed by a WG majority approval. The TG Chair is re-affirmed every 2 years: one session after the WG Chair is elected.</a:t>
            </a:r>
          </a:p>
          <a:p>
            <a:r>
              <a:rPr lang="en-US" sz="1000" dirty="0"/>
              <a:t> </a:t>
            </a:r>
          </a:p>
          <a:p>
            <a:r>
              <a:rPr lang="en-US" sz="2000" b="0" dirty="0"/>
              <a:t>Task Group Secretary</a:t>
            </a:r>
            <a:endParaRPr lang="en-US" sz="2000" dirty="0"/>
          </a:p>
          <a:p>
            <a:pPr marL="0" indent="0"/>
            <a:r>
              <a:rPr lang="en-US" sz="2000" dirty="0"/>
              <a:t>The TG Secretary shall be appointed by the TG Chair and confirmed by a TG motion that is approved with a minimum 50% majority. The TG Secretary is re-affirmed every 2 years; one session after the WG Chair is elected.</a:t>
            </a:r>
          </a:p>
          <a:p>
            <a:r>
              <a:rPr lang="en-US" sz="1000" dirty="0"/>
              <a:t> </a:t>
            </a:r>
          </a:p>
          <a:p>
            <a:r>
              <a:rPr lang="en-US" sz="2000" b="0" dirty="0"/>
              <a:t>Task Group Technical Editor</a:t>
            </a:r>
            <a:endParaRPr lang="en-US" sz="2000" dirty="0"/>
          </a:p>
          <a:p>
            <a:pPr marL="0" indent="0"/>
            <a:r>
              <a:rPr lang="en-US" sz="2000" dirty="0"/>
              <a:t>The TG Technical Editor shall be appointed by the TG Chair and confirmed by a TG majority approval. (no requirement to re-affirm the editor)</a:t>
            </a:r>
          </a:p>
        </p:txBody>
      </p:sp>
      <p:sp>
        <p:nvSpPr>
          <p:cNvPr id="4" name="Slide Number Placeholder 3">
            <a:extLst>
              <a:ext uri="{FF2B5EF4-FFF2-40B4-BE49-F238E27FC236}">
                <a16:creationId xmlns:a16="http://schemas.microsoft.com/office/drawing/2014/main" id="{FC33B850-AE26-4158-882D-ACE9CBA874B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C55200-4DA2-424F-9E8B-FF8F97EF4C2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624BC0C-5420-4DEC-BD06-2BDC9FBA163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086193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A4F0D-E930-491D-8FC0-1DD39C7844F0}"/>
              </a:ext>
            </a:extLst>
          </p:cNvPr>
          <p:cNvSpPr>
            <a:spLocks noGrp="1"/>
          </p:cNvSpPr>
          <p:nvPr>
            <p:ph type="title"/>
          </p:nvPr>
        </p:nvSpPr>
        <p:spPr/>
        <p:txBody>
          <a:bodyPr/>
          <a:lstStyle/>
          <a:p>
            <a:r>
              <a:rPr lang="en-US" dirty="0"/>
              <a:t>Leadership Elections/Affirmation</a:t>
            </a:r>
          </a:p>
        </p:txBody>
      </p:sp>
      <p:sp>
        <p:nvSpPr>
          <p:cNvPr id="3" name="Content Placeholder 2">
            <a:extLst>
              <a:ext uri="{FF2B5EF4-FFF2-40B4-BE49-F238E27FC236}">
                <a16:creationId xmlns:a16="http://schemas.microsoft.com/office/drawing/2014/main" id="{256106BB-CD84-48E9-89FC-342367997EA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6492C62-BFC9-43F3-B153-5D9796C9893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B734CE2C-1007-499F-9B00-2744FFDAB02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A28F7F-48F0-4B74-9486-7564189E86E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209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January 2023 and teleconferences running between the January and March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pSp>
        <p:nvGrpSpPr>
          <p:cNvPr id="32" name="Group 31">
            <a:extLst>
              <a:ext uri="{FF2B5EF4-FFF2-40B4-BE49-F238E27FC236}">
                <a16:creationId xmlns:a16="http://schemas.microsoft.com/office/drawing/2014/main" id="{0D4C3368-E5DE-4C5E-AA86-D80478BBFC2D}"/>
              </a:ext>
            </a:extLst>
          </p:cNvPr>
          <p:cNvGrpSpPr>
            <a:grpSpLocks noChangeAspect="1"/>
          </p:cNvGrpSpPr>
          <p:nvPr/>
        </p:nvGrpSpPr>
        <p:grpSpPr>
          <a:xfrm>
            <a:off x="1919536" y="3398733"/>
            <a:ext cx="8741816" cy="2264929"/>
            <a:chOff x="1206304" y="1700808"/>
            <a:chExt cx="7927834" cy="2054033"/>
          </a:xfrm>
        </p:grpSpPr>
        <p:sp>
          <p:nvSpPr>
            <p:cNvPr id="10" name="Rectangle 9">
              <a:extLst>
                <a:ext uri="{FF2B5EF4-FFF2-40B4-BE49-F238E27FC236}">
                  <a16:creationId xmlns:a16="http://schemas.microsoft.com/office/drawing/2014/main" id="{EB7FB636-A499-4543-B330-EDCD6B3F1F3A}"/>
                </a:ext>
              </a:extLst>
            </p:cNvPr>
            <p:cNvSpPr/>
            <p:nvPr/>
          </p:nvSpPr>
          <p:spPr bwMode="auto">
            <a:xfrm>
              <a:off x="1384598" y="3315899"/>
              <a:ext cx="1371600" cy="437659"/>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1" name="Rectangle 10">
              <a:extLst>
                <a:ext uri="{FF2B5EF4-FFF2-40B4-BE49-F238E27FC236}">
                  <a16:creationId xmlns:a16="http://schemas.microsoft.com/office/drawing/2014/main" id="{012DD791-3624-43E8-9DE7-DF02E36D8C9D}"/>
                </a:ext>
              </a:extLst>
            </p:cNvPr>
            <p:cNvSpPr/>
            <p:nvPr/>
          </p:nvSpPr>
          <p:spPr bwMode="auto">
            <a:xfrm>
              <a:off x="3510578" y="1883820"/>
              <a:ext cx="1371600" cy="438943"/>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Channel model</a:t>
              </a:r>
            </a:p>
          </p:txBody>
        </p:sp>
        <p:sp>
          <p:nvSpPr>
            <p:cNvPr id="12" name="Rectangle 11">
              <a:extLst>
                <a:ext uri="{FF2B5EF4-FFF2-40B4-BE49-F238E27FC236}">
                  <a16:creationId xmlns:a16="http://schemas.microsoft.com/office/drawing/2014/main" id="{10C9F2F0-D71C-4F41-821C-F4D584AEE4A2}"/>
                </a:ext>
              </a:extLst>
            </p:cNvPr>
            <p:cNvSpPr/>
            <p:nvPr/>
          </p:nvSpPr>
          <p:spPr bwMode="auto">
            <a:xfrm>
              <a:off x="3510578" y="3314617"/>
              <a:ext cx="1371600" cy="438941"/>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sp>
          <p:nvSpPr>
            <p:cNvPr id="13" name="Rectangle 12">
              <a:extLst>
                <a:ext uri="{FF2B5EF4-FFF2-40B4-BE49-F238E27FC236}">
                  <a16:creationId xmlns:a16="http://schemas.microsoft.com/office/drawing/2014/main" id="{0BE8689E-4EA4-4600-883C-C78A31E665A3}"/>
                </a:ext>
              </a:extLst>
            </p:cNvPr>
            <p:cNvSpPr>
              <a:spLocks noChangeAspect="1"/>
            </p:cNvSpPr>
            <p:nvPr/>
          </p:nvSpPr>
          <p:spPr bwMode="auto">
            <a:xfrm>
              <a:off x="3510578" y="2630099"/>
              <a:ext cx="1371600" cy="410195"/>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Evaluation methodology</a:t>
              </a:r>
            </a:p>
          </p:txBody>
        </p:sp>
        <p:cxnSp>
          <p:nvCxnSpPr>
            <p:cNvPr id="14" name="Straight Arrow Connector 13">
              <a:extLst>
                <a:ext uri="{FF2B5EF4-FFF2-40B4-BE49-F238E27FC236}">
                  <a16:creationId xmlns:a16="http://schemas.microsoft.com/office/drawing/2014/main" id="{35D50AAE-D8EF-4C42-B48F-F9F858F5E2B0}"/>
                </a:ext>
              </a:extLst>
            </p:cNvPr>
            <p:cNvCxnSpPr/>
            <p:nvPr/>
          </p:nvCxnSpPr>
          <p:spPr bwMode="auto">
            <a:xfrm>
              <a:off x="3099098" y="2767259"/>
              <a:ext cx="4114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A830ED3F-1D67-4D0A-B6E1-0578D1B01A14}"/>
                </a:ext>
              </a:extLst>
            </p:cNvPr>
            <p:cNvCxnSpPr>
              <a:cxnSpLocks/>
              <a:endCxn id="11" idx="1"/>
            </p:cNvCxnSpPr>
            <p:nvPr/>
          </p:nvCxnSpPr>
          <p:spPr bwMode="auto">
            <a:xfrm>
              <a:off x="3099098" y="2103291"/>
              <a:ext cx="411480" cy="1"/>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6" name="Straight Connector 15">
              <a:extLst>
                <a:ext uri="{FF2B5EF4-FFF2-40B4-BE49-F238E27FC236}">
                  <a16:creationId xmlns:a16="http://schemas.microsoft.com/office/drawing/2014/main" id="{8E8A3F06-820F-47A5-8E3F-2592869A49A3}"/>
                </a:ext>
              </a:extLst>
            </p:cNvPr>
            <p:cNvCxnSpPr>
              <a:cxnSpLocks/>
            </p:cNvCxnSpPr>
            <p:nvPr/>
          </p:nvCxnSpPr>
          <p:spPr bwMode="auto">
            <a:xfrm>
              <a:off x="3099098" y="2103291"/>
              <a:ext cx="0" cy="1486928"/>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9588FF97-E21F-41D3-AFF5-D3CED422D14C}"/>
                </a:ext>
              </a:extLst>
            </p:cNvPr>
            <p:cNvCxnSpPr/>
            <p:nvPr/>
          </p:nvCxnSpPr>
          <p:spPr bwMode="auto">
            <a:xfrm>
              <a:off x="275619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8" name="Straight Connector 17">
              <a:extLst>
                <a:ext uri="{FF2B5EF4-FFF2-40B4-BE49-F238E27FC236}">
                  <a16:creationId xmlns:a16="http://schemas.microsoft.com/office/drawing/2014/main" id="{111BB723-1DEA-43FB-9C52-A046CE88DB8F}"/>
                </a:ext>
              </a:extLst>
            </p:cNvPr>
            <p:cNvCxnSpPr/>
            <p:nvPr/>
          </p:nvCxnSpPr>
          <p:spPr bwMode="auto">
            <a:xfrm flipH="1">
              <a:off x="4882178" y="2767259"/>
              <a:ext cx="1440180" cy="0"/>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9" name="Straight Arrow Connector 18">
              <a:extLst>
                <a:ext uri="{FF2B5EF4-FFF2-40B4-BE49-F238E27FC236}">
                  <a16:creationId xmlns:a16="http://schemas.microsoft.com/office/drawing/2014/main" id="{E87E3AC8-1931-40A4-A549-FEEB3E748D6E}"/>
                </a:ext>
              </a:extLst>
            </p:cNvPr>
            <p:cNvCxnSpPr/>
            <p:nvPr/>
          </p:nvCxnSpPr>
          <p:spPr bwMode="auto">
            <a:xfrm>
              <a:off x="4196378" y="2322764"/>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9DE7E501-45F2-4A5D-85F8-CF4089778847}"/>
                </a:ext>
              </a:extLst>
            </p:cNvPr>
            <p:cNvSpPr/>
            <p:nvPr/>
          </p:nvSpPr>
          <p:spPr bwMode="auto">
            <a:xfrm>
              <a:off x="5636558" y="3315899"/>
              <a:ext cx="1371600" cy="438942"/>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572CA511-43AE-49D3-ACFB-229ACE01B834}"/>
                </a:ext>
              </a:extLst>
            </p:cNvPr>
            <p:cNvCxnSpPr/>
            <p:nvPr/>
          </p:nvCxnSpPr>
          <p:spPr bwMode="auto">
            <a:xfrm flipV="1">
              <a:off x="4196378" y="3041579"/>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588BC62A-B45D-48D3-A65F-86D648C47B8E}"/>
                </a:ext>
              </a:extLst>
            </p:cNvPr>
            <p:cNvCxnSpPr/>
            <p:nvPr/>
          </p:nvCxnSpPr>
          <p:spPr bwMode="auto">
            <a:xfrm>
              <a:off x="6322358" y="2767259"/>
              <a:ext cx="0" cy="54864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3" name="Straight Arrow Connector 22">
              <a:extLst>
                <a:ext uri="{FF2B5EF4-FFF2-40B4-BE49-F238E27FC236}">
                  <a16:creationId xmlns:a16="http://schemas.microsoft.com/office/drawing/2014/main" id="{FB9A1283-0A30-4EC8-826A-1BDCFD5D6A18}"/>
                </a:ext>
              </a:extLst>
            </p:cNvPr>
            <p:cNvCxnSpPr/>
            <p:nvPr/>
          </p:nvCxnSpPr>
          <p:spPr bwMode="auto">
            <a:xfrm>
              <a:off x="488217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4" name="Straight Arrow Connector 23">
              <a:extLst>
                <a:ext uri="{FF2B5EF4-FFF2-40B4-BE49-F238E27FC236}">
                  <a16:creationId xmlns:a16="http://schemas.microsoft.com/office/drawing/2014/main" id="{8AB9775C-8568-44DD-8E45-CE08F1354BB0}"/>
                </a:ext>
              </a:extLst>
            </p:cNvPr>
            <p:cNvCxnSpPr/>
            <p:nvPr/>
          </p:nvCxnSpPr>
          <p:spPr bwMode="auto">
            <a:xfrm>
              <a:off x="700815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5" name="Rectangle 24">
              <a:extLst>
                <a:ext uri="{FF2B5EF4-FFF2-40B4-BE49-F238E27FC236}">
                  <a16:creationId xmlns:a16="http://schemas.microsoft.com/office/drawing/2014/main" id="{4DB96EEF-267E-4A20-9F71-34ED1D953205}"/>
                </a:ext>
              </a:extLst>
            </p:cNvPr>
            <p:cNvSpPr/>
            <p:nvPr/>
          </p:nvSpPr>
          <p:spPr bwMode="auto">
            <a:xfrm>
              <a:off x="7762538" y="3315899"/>
              <a:ext cx="1371600" cy="438942"/>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
          <p:nvSpPr>
            <p:cNvPr id="27" name="TextBox 26">
              <a:extLst>
                <a:ext uri="{FF2B5EF4-FFF2-40B4-BE49-F238E27FC236}">
                  <a16:creationId xmlns:a16="http://schemas.microsoft.com/office/drawing/2014/main" id="{84A4B799-4C33-4678-915C-B3077FF5C8D2}"/>
                </a:ext>
              </a:extLst>
            </p:cNvPr>
            <p:cNvSpPr txBox="1"/>
            <p:nvPr/>
          </p:nvSpPr>
          <p:spPr>
            <a:xfrm>
              <a:off x="1206304" y="1700808"/>
              <a:ext cx="1892793" cy="461665"/>
            </a:xfrm>
            <a:prstGeom prst="rect">
              <a:avLst/>
            </a:prstGeom>
            <a:noFill/>
          </p:spPr>
          <p:txBody>
            <a:bodyPr wrap="square" rtlCol="0">
              <a:spAutoFit/>
            </a:bodyPr>
            <a:lstStyle/>
            <a:p>
              <a:r>
                <a:rPr lang="en-US" b="1" dirty="0" err="1">
                  <a:solidFill>
                    <a:schemeClr val="tx1"/>
                  </a:solidFill>
                </a:rPr>
                <a:t>TGax</a:t>
              </a:r>
              <a:r>
                <a:rPr lang="en-US" b="1" dirty="0">
                  <a:solidFill>
                    <a:schemeClr val="tx1"/>
                  </a:solidFill>
                </a:rPr>
                <a:t>/ay/be:</a:t>
              </a:r>
            </a:p>
          </p:txBody>
        </p:sp>
      </p:gr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#1 (the Full-Monty):</a:t>
            </a:r>
          </a:p>
          <a:p>
            <a:pPr>
              <a:buFont typeface="Arial" panose="020B0604020202020204" pitchFamily="34" charset="0"/>
              <a:buChar char="•"/>
            </a:pPr>
            <a:r>
              <a:rPr lang="en-US" b="0" dirty="0"/>
              <a:t>When there are new radio techniques, the usages are not completely clear and alignment of there are substantially different views of what the technology needs to meet.</a:t>
            </a:r>
          </a:p>
        </p:txBody>
      </p:sp>
    </p:spTree>
    <p:extLst>
      <p:ext uri="{BB962C8B-B14F-4D97-AF65-F5344CB8AC3E}">
        <p14:creationId xmlns:p14="http://schemas.microsoft.com/office/powerpoint/2010/main" val="10913981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27" name="TextBox 26">
            <a:extLst>
              <a:ext uri="{FF2B5EF4-FFF2-40B4-BE49-F238E27FC236}">
                <a16:creationId xmlns:a16="http://schemas.microsoft.com/office/drawing/2014/main" id="{84A4B799-4C33-4678-915C-B3077FF5C8D2}"/>
              </a:ext>
            </a:extLst>
          </p:cNvPr>
          <p:cNvSpPr txBox="1"/>
          <p:nvPr/>
        </p:nvSpPr>
        <p:spPr>
          <a:xfrm>
            <a:off x="1195742" y="3784276"/>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#2 (moderate):</a:t>
            </a:r>
          </a:p>
          <a:p>
            <a:pPr>
              <a:buFont typeface="Arial" panose="020B0604020202020204" pitchFamily="34" charset="0"/>
              <a:buChar char="•"/>
            </a:pPr>
            <a:r>
              <a:rPr lang="en-US" b="0" dirty="0"/>
              <a:t>Radio techniques are fairly understood, some understanding of how the technology is going to be used is needed.</a:t>
            </a:r>
          </a:p>
        </p:txBody>
      </p:sp>
      <p:sp>
        <p:nvSpPr>
          <p:cNvPr id="40" name="Rectangle 39">
            <a:extLst>
              <a:ext uri="{FF2B5EF4-FFF2-40B4-BE49-F238E27FC236}">
                <a16:creationId xmlns:a16="http://schemas.microsoft.com/office/drawing/2014/main" id="{6428564D-4A5A-4934-99FB-E61725EF5B6A}"/>
              </a:ext>
            </a:extLst>
          </p:cNvPr>
          <p:cNvSpPr/>
          <p:nvPr/>
        </p:nvSpPr>
        <p:spPr bwMode="auto">
          <a:xfrm>
            <a:off x="2239309" y="4422574"/>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42" name="Rectangle 41">
            <a:extLst>
              <a:ext uri="{FF2B5EF4-FFF2-40B4-BE49-F238E27FC236}">
                <a16:creationId xmlns:a16="http://schemas.microsoft.com/office/drawing/2014/main" id="{747FB150-6349-4867-B5DC-705340DB8CE5}"/>
              </a:ext>
            </a:extLst>
          </p:cNvPr>
          <p:cNvSpPr/>
          <p:nvPr/>
        </p:nvSpPr>
        <p:spPr bwMode="auto">
          <a:xfrm>
            <a:off x="4583572" y="4421160"/>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47" name="Straight Arrow Connector 46">
            <a:extLst>
              <a:ext uri="{FF2B5EF4-FFF2-40B4-BE49-F238E27FC236}">
                <a16:creationId xmlns:a16="http://schemas.microsoft.com/office/drawing/2014/main" id="{17D8A6C9-0522-48A6-900A-520E97FE4102}"/>
              </a:ext>
            </a:extLst>
          </p:cNvPr>
          <p:cNvCxnSpPr/>
          <p:nvPr/>
        </p:nvCxnSpPr>
        <p:spPr bwMode="auto">
          <a:xfrm>
            <a:off x="3751737"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0" name="Rectangle 49">
            <a:extLst>
              <a:ext uri="{FF2B5EF4-FFF2-40B4-BE49-F238E27FC236}">
                <a16:creationId xmlns:a16="http://schemas.microsoft.com/office/drawing/2014/main" id="{F098EB1C-5DB9-439E-BF4D-68C165D26B96}"/>
              </a:ext>
            </a:extLst>
          </p:cNvPr>
          <p:cNvSpPr/>
          <p:nvPr/>
        </p:nvSpPr>
        <p:spPr bwMode="auto">
          <a:xfrm>
            <a:off x="6927835" y="4422574"/>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53" name="Straight Arrow Connector 52">
            <a:extLst>
              <a:ext uri="{FF2B5EF4-FFF2-40B4-BE49-F238E27FC236}">
                <a16:creationId xmlns:a16="http://schemas.microsoft.com/office/drawing/2014/main" id="{315F9FCD-289C-4EE7-B588-745C317BAB73}"/>
              </a:ext>
            </a:extLst>
          </p:cNvPr>
          <p:cNvCxnSpPr/>
          <p:nvPr/>
        </p:nvCxnSpPr>
        <p:spPr bwMode="auto">
          <a:xfrm>
            <a:off x="6095999"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8440262"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9272097" y="4422574"/>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Tree>
    <p:extLst>
      <p:ext uri="{BB962C8B-B14F-4D97-AF65-F5344CB8AC3E}">
        <p14:creationId xmlns:p14="http://schemas.microsoft.com/office/powerpoint/2010/main" val="2779038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#3 (</a:t>
            </a:r>
            <a:r>
              <a:rPr lang="en-US" b="0" dirty="0" err="1"/>
              <a:t>TGbk</a:t>
            </a:r>
            <a:r>
              <a:rPr lang="en-US" b="0" dirty="0"/>
              <a:t>?):</a:t>
            </a:r>
          </a:p>
          <a:p>
            <a:pPr>
              <a:buFont typeface="Arial" panose="020B0604020202020204" pitchFamily="34" charset="0"/>
              <a:buChar char="•"/>
            </a:pPr>
            <a:r>
              <a:rPr lang="en-US" b="0" dirty="0"/>
              <a:t>Limited scope.</a:t>
            </a:r>
          </a:p>
          <a:p>
            <a:pPr>
              <a:buFont typeface="Arial" panose="020B0604020202020204" pitchFamily="34" charset="0"/>
              <a:buChar char="•"/>
            </a:pPr>
            <a:r>
              <a:rPr lang="en-US" b="0" dirty="0"/>
              <a:t>The usage, radio techniques, the protocol freedom levels and boundaries are well understood.</a:t>
            </a:r>
          </a:p>
          <a:p>
            <a:pPr>
              <a:buFont typeface="Arial" panose="020B0604020202020204" pitchFamily="34" charset="0"/>
              <a:buChar char="•"/>
            </a:pPr>
            <a:r>
              <a:rPr lang="en-US" b="0" dirty="0"/>
              <a:t>The vast majority of the work are enhancements to existing procedures.</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grpSp>
        <p:nvGrpSpPr>
          <p:cNvPr id="9" name="Group 8">
            <a:extLst>
              <a:ext uri="{FF2B5EF4-FFF2-40B4-BE49-F238E27FC236}">
                <a16:creationId xmlns:a16="http://schemas.microsoft.com/office/drawing/2014/main" id="{84244C26-A5C6-46AB-B24B-AFF346D35F18}"/>
              </a:ext>
            </a:extLst>
          </p:cNvPr>
          <p:cNvGrpSpPr/>
          <p:nvPr/>
        </p:nvGrpSpPr>
        <p:grpSpPr>
          <a:xfrm>
            <a:off x="1327613" y="4165988"/>
            <a:ext cx="7231956" cy="885668"/>
            <a:chOff x="899734" y="3212079"/>
            <a:chExt cx="7231956" cy="885668"/>
          </a:xfrm>
        </p:grpSpPr>
        <p:sp>
          <p:nvSpPr>
            <p:cNvPr id="27" name="TextBox 26">
              <a:extLst>
                <a:ext uri="{FF2B5EF4-FFF2-40B4-BE49-F238E27FC236}">
                  <a16:creationId xmlns:a16="http://schemas.microsoft.com/office/drawing/2014/main" id="{84A4B799-4C33-4678-915C-B3077FF5C8D2}"/>
                </a:ext>
              </a:extLst>
            </p:cNvPr>
            <p:cNvSpPr txBox="1"/>
            <p:nvPr/>
          </p:nvSpPr>
          <p:spPr>
            <a:xfrm>
              <a:off x="899734" y="3212079"/>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50" name="Rectangle 49">
              <a:extLst>
                <a:ext uri="{FF2B5EF4-FFF2-40B4-BE49-F238E27FC236}">
                  <a16:creationId xmlns:a16="http://schemas.microsoft.com/office/drawing/2014/main" id="{F098EB1C-5DB9-439E-BF4D-68C165D26B96}"/>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0" name="Group 9">
            <a:extLst>
              <a:ext uri="{FF2B5EF4-FFF2-40B4-BE49-F238E27FC236}">
                <a16:creationId xmlns:a16="http://schemas.microsoft.com/office/drawing/2014/main" id="{D237451E-B686-417C-AE68-78BC2F214B1E}"/>
              </a:ext>
            </a:extLst>
          </p:cNvPr>
          <p:cNvGrpSpPr>
            <a:grpSpLocks noChangeAspect="1"/>
          </p:cNvGrpSpPr>
          <p:nvPr/>
        </p:nvGrpSpPr>
        <p:grpSpPr>
          <a:xfrm>
            <a:off x="2190527" y="5496255"/>
            <a:ext cx="7770813" cy="892720"/>
            <a:chOff x="885317" y="4856471"/>
            <a:chExt cx="9603201" cy="1103226"/>
          </a:xfrm>
        </p:grpSpPr>
        <p:sp>
          <p:nvSpPr>
            <p:cNvPr id="15" name="TextBox 14">
              <a:extLst>
                <a:ext uri="{FF2B5EF4-FFF2-40B4-BE49-F238E27FC236}">
                  <a16:creationId xmlns:a16="http://schemas.microsoft.com/office/drawing/2014/main" id="{C1EF83EB-83DB-4B35-BD9E-296D163428D9}"/>
                </a:ext>
              </a:extLst>
            </p:cNvPr>
            <p:cNvSpPr txBox="1"/>
            <p:nvPr/>
          </p:nvSpPr>
          <p:spPr>
            <a:xfrm>
              <a:off x="885317"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6" name="Rectangle 15">
              <a:extLst>
                <a:ext uri="{FF2B5EF4-FFF2-40B4-BE49-F238E27FC236}">
                  <a16:creationId xmlns:a16="http://schemas.microsoft.com/office/drawing/2014/main" id="{D538E718-CEDB-4E23-B576-4A002BD35543}"/>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7" name="Rectangle 16">
              <a:extLst>
                <a:ext uri="{FF2B5EF4-FFF2-40B4-BE49-F238E27FC236}">
                  <a16:creationId xmlns:a16="http://schemas.microsoft.com/office/drawing/2014/main" id="{29A7EDDE-FFDE-4D48-8F10-352F29C22515}"/>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8" name="Straight Arrow Connector 17">
              <a:extLst>
                <a:ext uri="{FF2B5EF4-FFF2-40B4-BE49-F238E27FC236}">
                  <a16:creationId xmlns:a16="http://schemas.microsoft.com/office/drawing/2014/main" id="{F65014E0-29C1-465A-82DC-2B53BEBD9860}"/>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9" name="Rectangle 18">
              <a:extLst>
                <a:ext uri="{FF2B5EF4-FFF2-40B4-BE49-F238E27FC236}">
                  <a16:creationId xmlns:a16="http://schemas.microsoft.com/office/drawing/2014/main" id="{5F96FBBC-6625-41C6-BA6B-B66400441D76}"/>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0" name="Straight Arrow Connector 19">
              <a:extLst>
                <a:ext uri="{FF2B5EF4-FFF2-40B4-BE49-F238E27FC236}">
                  <a16:creationId xmlns:a16="http://schemas.microsoft.com/office/drawing/2014/main" id="{16B4A2E5-4C42-409E-A9F5-8061D6DE0801}"/>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1" name="Straight Arrow Connector 20">
              <a:extLst>
                <a:ext uri="{FF2B5EF4-FFF2-40B4-BE49-F238E27FC236}">
                  <a16:creationId xmlns:a16="http://schemas.microsoft.com/office/drawing/2014/main" id="{9261D9BD-F693-4081-87B5-C1182AB30646}"/>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2" name="Rectangle 21">
              <a:extLst>
                <a:ext uri="{FF2B5EF4-FFF2-40B4-BE49-F238E27FC236}">
                  <a16:creationId xmlns:a16="http://schemas.microsoft.com/office/drawing/2014/main" id="{E4A70F9E-D708-4A9B-B8FE-FBBAE9A1CA92}"/>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8" name="Group 7">
              <a:extLst>
                <a:ext uri="{FF2B5EF4-FFF2-40B4-BE49-F238E27FC236}">
                  <a16:creationId xmlns:a16="http://schemas.microsoft.com/office/drawing/2014/main" id="{86779717-3413-46C3-9329-8B162FEE166F}"/>
                </a:ext>
              </a:extLst>
            </p:cNvPr>
            <p:cNvGrpSpPr/>
            <p:nvPr/>
          </p:nvGrpSpPr>
          <p:grpSpPr>
            <a:xfrm>
              <a:off x="1943301" y="5087304"/>
              <a:ext cx="1512428" cy="872393"/>
              <a:chOff x="2281259" y="5223255"/>
              <a:chExt cx="685272" cy="455796"/>
            </a:xfrm>
          </p:grpSpPr>
          <p:cxnSp>
            <p:nvCxnSpPr>
              <p:cNvPr id="7" name="Straight Connector 6">
                <a:extLst>
                  <a:ext uri="{FF2B5EF4-FFF2-40B4-BE49-F238E27FC236}">
                    <a16:creationId xmlns:a16="http://schemas.microsoft.com/office/drawing/2014/main" id="{93EFEA64-E8AD-4D7F-A36B-E6ADAD196A99}"/>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5" name="Straight Connector 24">
                <a:extLst>
                  <a:ext uri="{FF2B5EF4-FFF2-40B4-BE49-F238E27FC236}">
                    <a16:creationId xmlns:a16="http://schemas.microsoft.com/office/drawing/2014/main" id="{33684776-1AF2-48A9-97E4-8F1768CA73FD}"/>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8" name="Group 27">
              <a:extLst>
                <a:ext uri="{FF2B5EF4-FFF2-40B4-BE49-F238E27FC236}">
                  <a16:creationId xmlns:a16="http://schemas.microsoft.com/office/drawing/2014/main" id="{B283F6F7-6211-496A-8B1A-8D99FE0FF5EA}"/>
                </a:ext>
              </a:extLst>
            </p:cNvPr>
            <p:cNvGrpSpPr/>
            <p:nvPr/>
          </p:nvGrpSpPr>
          <p:grpSpPr>
            <a:xfrm>
              <a:off x="4273148" y="5064576"/>
              <a:ext cx="1512428" cy="872393"/>
              <a:chOff x="2281259" y="5223255"/>
              <a:chExt cx="685272" cy="455796"/>
            </a:xfrm>
          </p:grpSpPr>
          <p:cxnSp>
            <p:nvCxnSpPr>
              <p:cNvPr id="29" name="Straight Connector 28">
                <a:extLst>
                  <a:ext uri="{FF2B5EF4-FFF2-40B4-BE49-F238E27FC236}">
                    <a16:creationId xmlns:a16="http://schemas.microsoft.com/office/drawing/2014/main" id="{7F3A91DE-FE97-406C-BABE-CD938F506A3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30" name="Straight Connector 29">
                <a:extLst>
                  <a:ext uri="{FF2B5EF4-FFF2-40B4-BE49-F238E27FC236}">
                    <a16:creationId xmlns:a16="http://schemas.microsoft.com/office/drawing/2014/main" id="{78059BB8-0601-4F01-915F-E65848C80774}"/>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Tree>
    <p:extLst>
      <p:ext uri="{BB962C8B-B14F-4D97-AF65-F5344CB8AC3E}">
        <p14:creationId xmlns:p14="http://schemas.microsoft.com/office/powerpoint/2010/main" val="1995628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7B78-1B71-4541-9BA2-89CB88307F1A}"/>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57BA985F-5276-4766-99DA-A214BB15D773}"/>
              </a:ext>
            </a:extLst>
          </p:cNvPr>
          <p:cNvSpPr>
            <a:spLocks noGrp="1"/>
          </p:cNvSpPr>
          <p:nvPr>
            <p:ph idx="1"/>
          </p:nvPr>
        </p:nvSpPr>
        <p:spPr/>
        <p:txBody>
          <a:bodyPr/>
          <a:lstStyle/>
          <a:p>
            <a:r>
              <a:rPr lang="en-US" dirty="0" err="1"/>
              <a:t>Strawpoll</a:t>
            </a:r>
            <a:r>
              <a:rPr lang="en-US" dirty="0"/>
              <a:t>:</a:t>
            </a:r>
          </a:p>
          <a:p>
            <a:r>
              <a:rPr lang="en-US" dirty="0"/>
              <a:t>We agree to follow the amendment text development process depicted in 11-22-2192r? slides ?</a:t>
            </a:r>
          </a:p>
          <a:p>
            <a:endParaRPr lang="en-US" dirty="0"/>
          </a:p>
          <a:p>
            <a:r>
              <a:rPr lang="en-US" dirty="0"/>
              <a:t>Results (Y/N/A):</a:t>
            </a:r>
          </a:p>
        </p:txBody>
      </p:sp>
      <p:sp>
        <p:nvSpPr>
          <p:cNvPr id="4" name="Slide Number Placeholder 3">
            <a:extLst>
              <a:ext uri="{FF2B5EF4-FFF2-40B4-BE49-F238E27FC236}">
                <a16:creationId xmlns:a16="http://schemas.microsoft.com/office/drawing/2014/main" id="{C9CE65ED-5395-4033-98F1-6C23C6DCCF6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B2F5400A-75D6-452B-917F-7DF1EEE2C61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B1A983-81A1-4FE7-A618-27EC9E466FA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455264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a:t>
            </a:r>
            <a:r>
              <a:rPr lang="en-US" sz="2000"/>
              <a:t>the January </a:t>
            </a:r>
            <a:r>
              <a:rPr lang="en-US" sz="2000" dirty="0"/>
              <a:t>meeting:</a:t>
            </a:r>
            <a:endParaRPr lang="en-US" sz="2000" b="0" dirty="0"/>
          </a:p>
          <a:p>
            <a:pPr>
              <a:buFont typeface="Arial" panose="020B0604020202020204" pitchFamily="34" charset="0"/>
              <a:buChar char="•"/>
            </a:pPr>
            <a:r>
              <a:rPr lang="en-US" sz="2000" b="0" dirty="0"/>
              <a:t>This meeting is part of the January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https://web.cvent.com/event/42bd3c17-b02d-4d4b-beb8-727d49ca7af1/regProcessStep1</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119392</TotalTime>
  <Words>4668</Words>
  <Application>Microsoft Office PowerPoint</Application>
  <PresentationFormat>Widescreen</PresentationFormat>
  <Paragraphs>568</Paragraphs>
  <Slides>46</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3" baseType="lpstr">
      <vt:lpstr>Arial</vt:lpstr>
      <vt:lpstr>Calibri</vt:lpstr>
      <vt:lpstr>Monotype Sorts</vt:lpstr>
      <vt:lpstr>Montserrat</vt:lpstr>
      <vt:lpstr>Times New Roman</vt:lpstr>
      <vt:lpstr>Office Theme</vt:lpstr>
      <vt:lpstr>Document</vt:lpstr>
      <vt:lpstr>TGbk Next Generation Positioning  Agenda for the January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January IEEE  802.11 Interim Meeting Week Agenda</vt:lpstr>
      <vt:lpstr>Submission List for the week</vt:lpstr>
      <vt:lpstr>Interim IEEE Meeting –  January 16th</vt:lpstr>
      <vt:lpstr>Submission List for the Jan. 15th meeting</vt:lpstr>
      <vt:lpstr>Amendment Text Development process</vt:lpstr>
      <vt:lpstr>TG leadership </vt:lpstr>
      <vt:lpstr>Leadership Elections/Affirmation</vt:lpstr>
      <vt:lpstr>Amendment Text Development process – flow examples</vt:lpstr>
      <vt:lpstr>Amendment Text Development process – flow examples</vt:lpstr>
      <vt:lpstr>Amendment Text Development process – flow examples</vt:lpstr>
      <vt:lpstr>Discussion:</vt:lpstr>
      <vt:lpstr>Review Submissions</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727</cp:revision>
  <cp:lastPrinted>1601-01-01T00:00:00Z</cp:lastPrinted>
  <dcterms:created xsi:type="dcterms:W3CDTF">2018-08-06T10:28:59Z</dcterms:created>
  <dcterms:modified xsi:type="dcterms:W3CDTF">2023-01-13T21:59:48Z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