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428B1-BBF4-4889-B5B3-4B9238FBD73E}" v="17" dt="2023-01-20T02:25:52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22A428B1-BBF4-4889-B5B3-4B9238FBD73E}"/>
    <pc:docChg chg="custSel modSld modMainMaster">
      <pc:chgData name="Yaghoobi, Hassan" userId="3e33afe7-62c8-4ade-8476-f73fe399f31e" providerId="ADAL" clId="{22A428B1-BBF4-4889-B5B3-4B9238FBD73E}" dt="2023-01-20T02:27:11.664" v="325" actId="20577"/>
      <pc:docMkLst>
        <pc:docMk/>
      </pc:docMkLst>
      <pc:sldChg chg="addSp delSp modSp mod">
        <pc:chgData name="Yaghoobi, Hassan" userId="3e33afe7-62c8-4ade-8476-f73fe399f31e" providerId="ADAL" clId="{22A428B1-BBF4-4889-B5B3-4B9238FBD73E}" dt="2023-01-20T01:57:06.736" v="83" actId="20577"/>
        <pc:sldMkLst>
          <pc:docMk/>
          <pc:sldMk cId="0" sldId="331"/>
        </pc:sldMkLst>
        <pc:spChg chg="mod">
          <ac:chgData name="Yaghoobi, Hassan" userId="3e33afe7-62c8-4ade-8476-f73fe399f31e" providerId="ADAL" clId="{22A428B1-BBF4-4889-B5B3-4B9238FBD73E}" dt="2023-01-20T01:55:11.581" v="25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22A428B1-BBF4-4889-B5B3-4B9238FBD73E}" dt="2023-01-20T01:57:06.736" v="83" actId="20577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22A428B1-BBF4-4889-B5B3-4B9238FBD73E}" dt="2023-01-20T01:55:35.114" v="55" actId="20577"/>
          <ac:spMkLst>
            <pc:docMk/>
            <pc:sldMk cId="0" sldId="331"/>
            <ac:spMk id="13318" creationId="{00000000-0000-0000-0000-000000000000}"/>
          </ac:spMkLst>
        </pc:spChg>
        <pc:spChg chg="mod">
          <ac:chgData name="Yaghoobi, Hassan" userId="3e33afe7-62c8-4ade-8476-f73fe399f31e" providerId="ADAL" clId="{22A428B1-BBF4-4889-B5B3-4B9238FBD73E}" dt="2023-01-20T01:56:47.473" v="60" actId="1076"/>
          <ac:spMkLst>
            <pc:docMk/>
            <pc:sldMk cId="0" sldId="331"/>
            <ac:spMk id="13320" creationId="{00000000-0000-0000-0000-000000000000}"/>
          </ac:spMkLst>
        </pc:spChg>
        <pc:graphicFrameChg chg="del mod">
          <ac:chgData name="Yaghoobi, Hassan" userId="3e33afe7-62c8-4ade-8476-f73fe399f31e" providerId="ADAL" clId="{22A428B1-BBF4-4889-B5B3-4B9238FBD73E}" dt="2023-01-20T01:56:41.415" v="59" actId="21"/>
          <ac:graphicFrameMkLst>
            <pc:docMk/>
            <pc:sldMk cId="0" sldId="331"/>
            <ac:graphicFrameMk id="9" creationId="{00000000-0000-0000-0000-000000000000}"/>
          </ac:graphicFrameMkLst>
        </pc:graphicFrameChg>
        <pc:graphicFrameChg chg="add mod">
          <ac:chgData name="Yaghoobi, Hassan" userId="3e33afe7-62c8-4ade-8476-f73fe399f31e" providerId="ADAL" clId="{22A428B1-BBF4-4889-B5B3-4B9238FBD73E}" dt="2023-01-20T01:56:51.268" v="61" actId="1076"/>
          <ac:graphicFrameMkLst>
            <pc:docMk/>
            <pc:sldMk cId="0" sldId="331"/>
            <ac:graphicFrameMk id="10" creationId="{6879C326-1D95-4E8B-8E79-546079A50284}"/>
          </ac:graphicFrameMkLst>
        </pc:graphicFrameChg>
      </pc:sldChg>
      <pc:sldChg chg="addSp modSp mod">
        <pc:chgData name="Yaghoobi, Hassan" userId="3e33afe7-62c8-4ade-8476-f73fe399f31e" providerId="ADAL" clId="{22A428B1-BBF4-4889-B5B3-4B9238FBD73E}" dt="2023-01-20T02:27:11.664" v="325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22A428B1-BBF4-4889-B5B3-4B9238FBD73E}" dt="2023-01-20T01:55:22.063" v="45" actId="20577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22A428B1-BBF4-4889-B5B3-4B9238FBD73E}" dt="2023-01-20T02:27:11.664" v="325" actId="20577"/>
          <ac:spMkLst>
            <pc:docMk/>
            <pc:sldMk cId="3212094184" sldId="387"/>
            <ac:spMk id="6147" creationId="{00000000-0000-0000-0000-000000000000}"/>
          </ac:spMkLst>
        </pc:spChg>
        <pc:spChg chg="mod">
          <ac:chgData name="Yaghoobi, Hassan" userId="3e33afe7-62c8-4ade-8476-f73fe399f31e" providerId="ADAL" clId="{22A428B1-BBF4-4889-B5B3-4B9238FBD73E}" dt="2023-01-20T02:23:35.824" v="302" actId="1076"/>
          <ac:spMkLst>
            <pc:docMk/>
            <pc:sldMk cId="3212094184" sldId="387"/>
            <ac:spMk id="6150" creationId="{00000000-0000-0000-0000-000000000000}"/>
          </ac:spMkLst>
        </pc:spChg>
        <pc:graphicFrameChg chg="add mod modGraphic">
          <ac:chgData name="Yaghoobi, Hassan" userId="3e33afe7-62c8-4ade-8476-f73fe399f31e" providerId="ADAL" clId="{22A428B1-BBF4-4889-B5B3-4B9238FBD73E}" dt="2023-01-20T02:25:24.810" v="320" actId="1036"/>
          <ac:graphicFrameMkLst>
            <pc:docMk/>
            <pc:sldMk cId="3212094184" sldId="387"/>
            <ac:graphicFrameMk id="7" creationId="{8311DADF-ED69-44F9-9895-F5F4598D872D}"/>
          </ac:graphicFrameMkLst>
        </pc:graphicFrameChg>
      </pc:sldChg>
      <pc:sldMasterChg chg="modSp mod">
        <pc:chgData name="Yaghoobi, Hassan" userId="3e33afe7-62c8-4ade-8476-f73fe399f31e" providerId="ADAL" clId="{22A428B1-BBF4-4889-B5B3-4B9238FBD73E}" dt="2023-01-20T01:54:49.941" v="7" actId="20577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22A428B1-BBF4-4889-B5B3-4B9238FBD73E}" dt="2023-01-20T01:54:49.941" v="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802.11-22/2191r0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19/wp5a/c/R19-WP5A-C-0708!N09!MSW-E.docx" TargetMode="External"/><Relationship Id="rId2" Type="http://schemas.openxmlformats.org/officeDocument/2006/relationships/hyperlink" Target="https://www.itu.int/dms_pub/itu-r/md/19/wp5a/c/R19-WP5A-C-0708!!MSW-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dms_pub/itu-r/md/19/wp5a/c/R19-WP5A-C-0708!N09-P01!MSW-E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January</a:t>
            </a:r>
            <a:r>
              <a:rPr lang="en-US" dirty="0"/>
              <a:t> 2023 Interim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2023-01-19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1424" y="22005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879C326-1D95-4E8B-8E79-546079A50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828124"/>
              </p:ext>
            </p:extLst>
          </p:nvPr>
        </p:nvGraphicFramePr>
        <p:xfrm>
          <a:off x="868679" y="2785248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6879C326-1D95-4E8B-8E79-546079A502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79" y="2785248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980728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dirty="0"/>
              <a:t>Had one Session: Thu 01/19/2023 16:00 ET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Chair presented and group discussed output documents of WP5A Nov 2022</a:t>
            </a:r>
          </a:p>
          <a:p>
            <a:pPr marL="228600" lvl="3" indent="0">
              <a:spcBef>
                <a:spcPts val="300"/>
              </a:spcBef>
              <a:spcAft>
                <a:spcPts val="0"/>
              </a:spcAft>
              <a:buNone/>
              <a:defRPr/>
            </a:pPr>
            <a:r>
              <a:rPr lang="en-US" sz="2000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Next Steps: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Call for contributions on recommendations on latest M.1450, M.1801 working drafts and other subjects based on the output of  WP5A Nov 2022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Target completion of recommendation March 2023 for submission to 802.11 and 802.18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Support 802.18 for further processing of ITU AHG recommendations and submission to Working Party 5A after EC approval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/>
              <a:t>Next AHG Meeting: </a:t>
            </a:r>
            <a:r>
              <a:rPr lang="en-US" sz="2400" dirty="0"/>
              <a:t>IEEE 802 March 2023 Plenary</a:t>
            </a:r>
          </a:p>
          <a:p>
            <a:pPr marL="114300" lvl="1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Working Party 5A Next </a:t>
            </a:r>
            <a:r>
              <a:rPr lang="en-US" sz="2400"/>
              <a:t>Meeting Date: </a:t>
            </a:r>
            <a:r>
              <a:rPr lang="pt-BR" sz="2400" dirty="0"/>
              <a:t>2023-05-08 to 2023-05-19</a:t>
            </a:r>
            <a:endParaRPr lang="pt-BR" sz="28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sz="2400" dirty="0"/>
              <a:t>Meeting Minutes: </a:t>
            </a:r>
            <a:r>
              <a:rPr lang="en-US" sz="2400" dirty="0"/>
              <a:t>11-22-2190-00-0itu</a:t>
            </a:r>
            <a:r>
              <a:rPr lang="pt-BR" altLang="en-US" sz="24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35960" y="6584032"/>
            <a:ext cx="1296144" cy="76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311DADF-ED69-44F9-9895-F5F4598D8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54601"/>
              </p:ext>
            </p:extLst>
          </p:nvPr>
        </p:nvGraphicFramePr>
        <p:xfrm>
          <a:off x="1068105" y="1794244"/>
          <a:ext cx="10361613" cy="1490740"/>
        </p:xfrm>
        <a:graphic>
          <a:graphicData uri="http://schemas.openxmlformats.org/drawingml/2006/table">
            <a:tbl>
              <a:tblPr/>
              <a:tblGrid>
                <a:gridCol w="1177281">
                  <a:extLst>
                    <a:ext uri="{9D8B030D-6E8A-4147-A177-3AD203B41FA5}">
                      <a16:colId xmlns:a16="http://schemas.microsoft.com/office/drawing/2014/main" val="3621303959"/>
                    </a:ext>
                  </a:extLst>
                </a:gridCol>
                <a:gridCol w="9184332">
                  <a:extLst>
                    <a:ext uri="{9D8B030D-6E8A-4147-A177-3AD203B41FA5}">
                      <a16:colId xmlns:a16="http://schemas.microsoft.com/office/drawing/2014/main" val="3409120710"/>
                    </a:ext>
                  </a:extLst>
                </a:gridCol>
              </a:tblGrid>
              <a:tr h="47549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00CC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Word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</a:rPr>
                        <a:t>  </a:t>
                      </a:r>
                    </a:p>
                  </a:txBody>
                  <a:tcPr marL="52066" marR="52066" marT="26033" marB="26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[708] </a:t>
                      </a:r>
                      <a:r>
                        <a:rPr lang="en-US" sz="1600" dirty="0"/>
                        <a:t> - Report on the twenty-eighth meeting of Working Party 5A</a:t>
                      </a:r>
                    </a:p>
                  </a:txBody>
                  <a:tcPr marL="52066" marR="52066" marT="26033" marB="26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92045"/>
                  </a:ext>
                </a:extLst>
              </a:tr>
              <a:tr h="48115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00CC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Word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</a:rPr>
                        <a:t>  </a:t>
                      </a:r>
                    </a:p>
                  </a:txBody>
                  <a:tcPr marL="52066" marR="52066" marT="26033" marB="26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[708] Annex 9</a:t>
                      </a:r>
                      <a:r>
                        <a:rPr lang="en-US" sz="1600" dirty="0"/>
                        <a:t> - Working document towards a preliminary draft revision of Recommendation ITU-R M.1450-5 - Characteristics of broadband radio local area networks</a:t>
                      </a:r>
                    </a:p>
                  </a:txBody>
                  <a:tcPr marL="52066" marR="52066" marT="26033" marB="26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230293"/>
                  </a:ext>
                </a:extLst>
              </a:tr>
              <a:tr h="47549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00CC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Word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</a:rPr>
                        <a:t> </a:t>
                      </a:r>
                      <a:r>
                        <a:rPr lang="en-US" sz="1600" dirty="0"/>
                        <a:t> </a:t>
                      </a:r>
                      <a:endParaRPr lang="en-US" sz="1600" dirty="0">
                        <a:solidFill>
                          <a:srgbClr val="0000CC"/>
                        </a:solidFill>
                      </a:endParaRPr>
                    </a:p>
                  </a:txBody>
                  <a:tcPr marL="52066" marR="52066" marT="26033" marB="26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/>
                        <a:t>[708] Annex 9 Part 1</a:t>
                      </a:r>
                      <a:endParaRPr lang="en-US" sz="1600" dirty="0"/>
                    </a:p>
                  </a:txBody>
                  <a:tcPr marL="52066" marR="52066" marT="26033" marB="260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072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17109</TotalTime>
  <Words>202</Words>
  <Application>Microsoft Office PowerPoint</Application>
  <PresentationFormat>Widescreen</PresentationFormat>
  <Paragraphs>33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January 2023 Interim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838</cp:revision>
  <cp:lastPrinted>1998-02-10T13:28:06Z</cp:lastPrinted>
  <dcterms:created xsi:type="dcterms:W3CDTF">2004-12-02T14:01:45Z</dcterms:created>
  <dcterms:modified xsi:type="dcterms:W3CDTF">2023-01-20T02:27:16Z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