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7" r:id="rId6"/>
    <p:sldId id="265" r:id="rId7"/>
    <p:sldId id="368" r:id="rId8"/>
    <p:sldId id="268" r:id="rId9"/>
    <p:sldId id="280" r:id="rId10"/>
    <p:sldId id="266" r:id="rId11"/>
    <p:sldId id="370" r:id="rId12"/>
    <p:sldId id="261" r:id="rId13"/>
    <p:sldId id="2371" r:id="rId14"/>
    <p:sldId id="2377" r:id="rId15"/>
    <p:sldId id="2378" r:id="rId16"/>
    <p:sldId id="2379" r:id="rId17"/>
    <p:sldId id="369" r:id="rId18"/>
    <p:sldId id="2368" r:id="rId19"/>
    <p:sldId id="365" r:id="rId20"/>
    <p:sldId id="375"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B2756E-2BD9-4FB0-85E9-80AE44A03A94}" v="10" dt="2023-01-19T04:26:44.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93B2756E-2BD9-4FB0-85E9-80AE44A03A94}"/>
    <pc:docChg chg="undo custSel addSld delSld modSld sldOrd modMainMaster">
      <pc:chgData name="Yaghoobi, Hassan" userId="3e33afe7-62c8-4ade-8476-f73fe399f31e" providerId="ADAL" clId="{93B2756E-2BD9-4FB0-85E9-80AE44A03A94}" dt="2023-01-19T04:58:05.900" v="474"/>
      <pc:docMkLst>
        <pc:docMk/>
      </pc:docMkLst>
      <pc:sldChg chg="modSp mod">
        <pc:chgData name="Yaghoobi, Hassan" userId="3e33afe7-62c8-4ade-8476-f73fe399f31e" providerId="ADAL" clId="{93B2756E-2BD9-4FB0-85E9-80AE44A03A94}" dt="2023-01-19T04:00:23.801" v="74" actId="20577"/>
        <pc:sldMkLst>
          <pc:docMk/>
          <pc:sldMk cId="0" sldId="256"/>
        </pc:sldMkLst>
        <pc:spChg chg="mod">
          <ac:chgData name="Yaghoobi, Hassan" userId="3e33afe7-62c8-4ade-8476-f73fe399f31e" providerId="ADAL" clId="{93B2756E-2BD9-4FB0-85E9-80AE44A03A94}" dt="2023-01-19T03:59:15.073" v="48" actId="313"/>
          <ac:spMkLst>
            <pc:docMk/>
            <pc:sldMk cId="0" sldId="256"/>
            <ac:spMk id="6" creationId="{00000000-0000-0000-0000-000000000000}"/>
          </ac:spMkLst>
        </pc:spChg>
        <pc:spChg chg="mod">
          <ac:chgData name="Yaghoobi, Hassan" userId="3e33afe7-62c8-4ade-8476-f73fe399f31e" providerId="ADAL" clId="{93B2756E-2BD9-4FB0-85E9-80AE44A03A94}" dt="2023-01-19T04:00:23.801" v="74" actId="20577"/>
          <ac:spMkLst>
            <pc:docMk/>
            <pc:sldMk cId="0" sldId="256"/>
            <ac:spMk id="3074" creationId="{00000000-0000-0000-0000-000000000000}"/>
          </ac:spMkLst>
        </pc:spChg>
      </pc:sldChg>
      <pc:sldChg chg="modSp mod">
        <pc:chgData name="Yaghoobi, Hassan" userId="3e33afe7-62c8-4ade-8476-f73fe399f31e" providerId="ADAL" clId="{93B2756E-2BD9-4FB0-85E9-80AE44A03A94}" dt="2023-01-19T04:00:36.272" v="97" actId="20577"/>
        <pc:sldMkLst>
          <pc:docMk/>
          <pc:sldMk cId="0" sldId="257"/>
        </pc:sldMkLst>
        <pc:spChg chg="mod">
          <ac:chgData name="Yaghoobi, Hassan" userId="3e33afe7-62c8-4ade-8476-f73fe399f31e" providerId="ADAL" clId="{93B2756E-2BD9-4FB0-85E9-80AE44A03A94}" dt="2023-01-19T03:59:15.824" v="49" actId="313"/>
          <ac:spMkLst>
            <pc:docMk/>
            <pc:sldMk cId="0" sldId="257"/>
            <ac:spMk id="4" creationId="{00000000-0000-0000-0000-000000000000}"/>
          </ac:spMkLst>
        </pc:spChg>
        <pc:spChg chg="mod">
          <ac:chgData name="Yaghoobi, Hassan" userId="3e33afe7-62c8-4ade-8476-f73fe399f31e" providerId="ADAL" clId="{93B2756E-2BD9-4FB0-85E9-80AE44A03A94}" dt="2023-01-19T04:00:36.272" v="97" actId="20577"/>
          <ac:spMkLst>
            <pc:docMk/>
            <pc:sldMk cId="0" sldId="257"/>
            <ac:spMk id="4098" creationId="{00000000-0000-0000-0000-000000000000}"/>
          </ac:spMkLst>
        </pc:spChg>
      </pc:sldChg>
      <pc:sldChg chg="modSp mod">
        <pc:chgData name="Yaghoobi, Hassan" userId="3e33afe7-62c8-4ade-8476-f73fe399f31e" providerId="ADAL" clId="{93B2756E-2BD9-4FB0-85E9-80AE44A03A94}" dt="2023-01-19T03:59:21.782" v="56" actId="313"/>
        <pc:sldMkLst>
          <pc:docMk/>
          <pc:sldMk cId="0" sldId="261"/>
        </pc:sldMkLst>
        <pc:spChg chg="mod">
          <ac:chgData name="Yaghoobi, Hassan" userId="3e33afe7-62c8-4ade-8476-f73fe399f31e" providerId="ADAL" clId="{93B2756E-2BD9-4FB0-85E9-80AE44A03A94}" dt="2023-01-19T03:59:21.782" v="56" actId="313"/>
          <ac:spMkLst>
            <pc:docMk/>
            <pc:sldMk cId="0" sldId="261"/>
            <ac:spMk id="7" creationId="{00000000-0000-0000-0000-000000000000}"/>
          </ac:spMkLst>
        </pc:spChg>
      </pc:sldChg>
      <pc:sldChg chg="modSp mod">
        <pc:chgData name="Yaghoobi, Hassan" userId="3e33afe7-62c8-4ade-8476-f73fe399f31e" providerId="ADAL" clId="{93B2756E-2BD9-4FB0-85E9-80AE44A03A94}" dt="2023-01-19T04:00:58.082" v="98" actId="400"/>
        <pc:sldMkLst>
          <pc:docMk/>
          <pc:sldMk cId="3512326192" sldId="265"/>
        </pc:sldMkLst>
        <pc:spChg chg="mod">
          <ac:chgData name="Yaghoobi, Hassan" userId="3e33afe7-62c8-4ade-8476-f73fe399f31e" providerId="ADAL" clId="{93B2756E-2BD9-4FB0-85E9-80AE44A03A94}" dt="2023-01-19T03:59:16.530" v="50" actId="313"/>
          <ac:spMkLst>
            <pc:docMk/>
            <pc:sldMk cId="3512326192" sldId="265"/>
            <ac:spMk id="2" creationId="{00000000-0000-0000-0000-000000000000}"/>
          </ac:spMkLst>
        </pc:spChg>
        <pc:spChg chg="mod">
          <ac:chgData name="Yaghoobi, Hassan" userId="3e33afe7-62c8-4ade-8476-f73fe399f31e" providerId="ADAL" clId="{93B2756E-2BD9-4FB0-85E9-80AE44A03A94}" dt="2023-01-19T04:00:58.082" v="98" actId="400"/>
          <ac:spMkLst>
            <pc:docMk/>
            <pc:sldMk cId="3512326192" sldId="265"/>
            <ac:spMk id="10243" creationId="{00000000-0000-0000-0000-000000000000}"/>
          </ac:spMkLst>
        </pc:spChg>
      </pc:sldChg>
      <pc:sldChg chg="modSp mod">
        <pc:chgData name="Yaghoobi, Hassan" userId="3e33afe7-62c8-4ade-8476-f73fe399f31e" providerId="ADAL" clId="{93B2756E-2BD9-4FB0-85E9-80AE44A03A94}" dt="2023-01-19T04:31:44.404" v="331" actId="313"/>
        <pc:sldMkLst>
          <pc:docMk/>
          <pc:sldMk cId="2555810336" sldId="266"/>
        </pc:sldMkLst>
        <pc:spChg chg="mod">
          <ac:chgData name="Yaghoobi, Hassan" userId="3e33afe7-62c8-4ade-8476-f73fe399f31e" providerId="ADAL" clId="{93B2756E-2BD9-4FB0-85E9-80AE44A03A94}" dt="2023-01-19T03:59:19.404" v="54" actId="313"/>
          <ac:spMkLst>
            <pc:docMk/>
            <pc:sldMk cId="2555810336" sldId="266"/>
            <ac:spMk id="2" creationId="{00000000-0000-0000-0000-000000000000}"/>
          </ac:spMkLst>
        </pc:spChg>
        <pc:spChg chg="mod">
          <ac:chgData name="Yaghoobi, Hassan" userId="3e33afe7-62c8-4ade-8476-f73fe399f31e" providerId="ADAL" clId="{93B2756E-2BD9-4FB0-85E9-80AE44A03A94}" dt="2023-01-19T04:31:44.404" v="331" actId="313"/>
          <ac:spMkLst>
            <pc:docMk/>
            <pc:sldMk cId="2555810336" sldId="266"/>
            <ac:spMk id="20483" creationId="{00000000-0000-0000-0000-000000000000}"/>
          </ac:spMkLst>
        </pc:spChg>
      </pc:sldChg>
      <pc:sldChg chg="modSp mod">
        <pc:chgData name="Yaghoobi, Hassan" userId="3e33afe7-62c8-4ade-8476-f73fe399f31e" providerId="ADAL" clId="{93B2756E-2BD9-4FB0-85E9-80AE44A03A94}" dt="2023-01-19T03:59:17.920" v="52" actId="313"/>
        <pc:sldMkLst>
          <pc:docMk/>
          <pc:sldMk cId="1268977485" sldId="268"/>
        </pc:sldMkLst>
        <pc:spChg chg="mod">
          <ac:chgData name="Yaghoobi, Hassan" userId="3e33afe7-62c8-4ade-8476-f73fe399f31e" providerId="ADAL" clId="{93B2756E-2BD9-4FB0-85E9-80AE44A03A94}" dt="2023-01-19T03:59:17.920" v="52" actId="313"/>
          <ac:spMkLst>
            <pc:docMk/>
            <pc:sldMk cId="1268977485" sldId="268"/>
            <ac:spMk id="2" creationId="{00000000-0000-0000-0000-000000000000}"/>
          </ac:spMkLst>
        </pc:spChg>
      </pc:sldChg>
      <pc:sldChg chg="modSp mod">
        <pc:chgData name="Yaghoobi, Hassan" userId="3e33afe7-62c8-4ade-8476-f73fe399f31e" providerId="ADAL" clId="{93B2756E-2BD9-4FB0-85E9-80AE44A03A94}" dt="2023-01-19T03:59:18.658" v="53" actId="313"/>
        <pc:sldMkLst>
          <pc:docMk/>
          <pc:sldMk cId="1943740662" sldId="280"/>
        </pc:sldMkLst>
        <pc:spChg chg="mod">
          <ac:chgData name="Yaghoobi, Hassan" userId="3e33afe7-62c8-4ade-8476-f73fe399f31e" providerId="ADAL" clId="{93B2756E-2BD9-4FB0-85E9-80AE44A03A94}" dt="2023-01-19T03:59:18.658" v="53" actId="313"/>
          <ac:spMkLst>
            <pc:docMk/>
            <pc:sldMk cId="1943740662" sldId="280"/>
            <ac:spMk id="5" creationId="{00000000-0000-0000-0000-000000000000}"/>
          </ac:spMkLst>
        </pc:spChg>
      </pc:sldChg>
      <pc:sldChg chg="modSp mod">
        <pc:chgData name="Yaghoobi, Hassan" userId="3e33afe7-62c8-4ade-8476-f73fe399f31e" providerId="ADAL" clId="{93B2756E-2BD9-4FB0-85E9-80AE44A03A94}" dt="2023-01-19T03:59:34.010" v="67" actId="313"/>
        <pc:sldMkLst>
          <pc:docMk/>
          <pc:sldMk cId="38427134" sldId="365"/>
        </pc:sldMkLst>
        <pc:spChg chg="mod">
          <ac:chgData name="Yaghoobi, Hassan" userId="3e33afe7-62c8-4ade-8476-f73fe399f31e" providerId="ADAL" clId="{93B2756E-2BD9-4FB0-85E9-80AE44A03A94}" dt="2023-01-19T03:59:34.010" v="67" actId="313"/>
          <ac:spMkLst>
            <pc:docMk/>
            <pc:sldMk cId="38427134" sldId="365"/>
            <ac:spMk id="4" creationId="{00000000-0000-0000-0000-000000000000}"/>
          </ac:spMkLst>
        </pc:spChg>
      </pc:sldChg>
      <pc:sldChg chg="modSp mod">
        <pc:chgData name="Yaghoobi, Hassan" userId="3e33afe7-62c8-4ade-8476-f73fe399f31e" providerId="ADAL" clId="{93B2756E-2BD9-4FB0-85E9-80AE44A03A94}" dt="2023-01-19T03:59:17.258" v="51" actId="313"/>
        <pc:sldMkLst>
          <pc:docMk/>
          <pc:sldMk cId="18803189" sldId="368"/>
        </pc:sldMkLst>
        <pc:spChg chg="mod">
          <ac:chgData name="Yaghoobi, Hassan" userId="3e33afe7-62c8-4ade-8476-f73fe399f31e" providerId="ADAL" clId="{93B2756E-2BD9-4FB0-85E9-80AE44A03A94}" dt="2023-01-19T03:59:17.258" v="51" actId="313"/>
          <ac:spMkLst>
            <pc:docMk/>
            <pc:sldMk cId="18803189" sldId="368"/>
            <ac:spMk id="3" creationId="{4DEDC840-3D08-462E-8EE4-982DE5C72FFD}"/>
          </ac:spMkLst>
        </pc:spChg>
      </pc:sldChg>
      <pc:sldChg chg="modSp mod">
        <pc:chgData name="Yaghoobi, Hassan" userId="3e33afe7-62c8-4ade-8476-f73fe399f31e" providerId="ADAL" clId="{93B2756E-2BD9-4FB0-85E9-80AE44A03A94}" dt="2023-01-19T03:59:32.340" v="65" actId="313"/>
        <pc:sldMkLst>
          <pc:docMk/>
          <pc:sldMk cId="81732721" sldId="369"/>
        </pc:sldMkLst>
        <pc:spChg chg="mod">
          <ac:chgData name="Yaghoobi, Hassan" userId="3e33afe7-62c8-4ade-8476-f73fe399f31e" providerId="ADAL" clId="{93B2756E-2BD9-4FB0-85E9-80AE44A03A94}" dt="2023-01-19T03:59:32.340" v="65" actId="313"/>
          <ac:spMkLst>
            <pc:docMk/>
            <pc:sldMk cId="81732721" sldId="369"/>
            <ac:spMk id="4" creationId="{00000000-0000-0000-0000-000000000000}"/>
          </ac:spMkLst>
        </pc:spChg>
      </pc:sldChg>
      <pc:sldChg chg="modSp mod">
        <pc:chgData name="Yaghoobi, Hassan" userId="3e33afe7-62c8-4ade-8476-f73fe399f31e" providerId="ADAL" clId="{93B2756E-2BD9-4FB0-85E9-80AE44A03A94}" dt="2023-01-19T04:26:54.208" v="260" actId="20577"/>
        <pc:sldMkLst>
          <pc:docMk/>
          <pc:sldMk cId="3880020426" sldId="370"/>
        </pc:sldMkLst>
        <pc:spChg chg="mod">
          <ac:chgData name="Yaghoobi, Hassan" userId="3e33afe7-62c8-4ade-8476-f73fe399f31e" providerId="ADAL" clId="{93B2756E-2BD9-4FB0-85E9-80AE44A03A94}" dt="2023-01-19T03:59:20.208" v="55" actId="313"/>
          <ac:spMkLst>
            <pc:docMk/>
            <pc:sldMk cId="3880020426" sldId="370"/>
            <ac:spMk id="2" creationId="{00000000-0000-0000-0000-000000000000}"/>
          </ac:spMkLst>
        </pc:spChg>
        <pc:spChg chg="mod">
          <ac:chgData name="Yaghoobi, Hassan" userId="3e33afe7-62c8-4ade-8476-f73fe399f31e" providerId="ADAL" clId="{93B2756E-2BD9-4FB0-85E9-80AE44A03A94}" dt="2023-01-19T04:26:54.208" v="260" actId="20577"/>
          <ac:spMkLst>
            <pc:docMk/>
            <pc:sldMk cId="3880020426" sldId="370"/>
            <ac:spMk id="18435" creationId="{00000000-0000-0000-0000-000000000000}"/>
          </ac:spMkLst>
        </pc:spChg>
      </pc:sldChg>
      <pc:sldChg chg="modSp mod">
        <pc:chgData name="Yaghoobi, Hassan" userId="3e33afe7-62c8-4ade-8476-f73fe399f31e" providerId="ADAL" clId="{93B2756E-2BD9-4FB0-85E9-80AE44A03A94}" dt="2023-01-19T03:59:35.025" v="68" actId="313"/>
        <pc:sldMkLst>
          <pc:docMk/>
          <pc:sldMk cId="1387349771" sldId="375"/>
        </pc:sldMkLst>
        <pc:spChg chg="mod">
          <ac:chgData name="Yaghoobi, Hassan" userId="3e33afe7-62c8-4ade-8476-f73fe399f31e" providerId="ADAL" clId="{93B2756E-2BD9-4FB0-85E9-80AE44A03A94}" dt="2023-01-19T03:59:35.025" v="68" actId="313"/>
          <ac:spMkLst>
            <pc:docMk/>
            <pc:sldMk cId="1387349771" sldId="375"/>
            <ac:spMk id="6" creationId="{4CBB3FAD-636E-4617-858C-2B4E4B8404EE}"/>
          </ac:spMkLst>
        </pc:spChg>
      </pc:sldChg>
      <pc:sldChg chg="modSp del mod">
        <pc:chgData name="Yaghoobi, Hassan" userId="3e33afe7-62c8-4ade-8476-f73fe399f31e" providerId="ADAL" clId="{93B2756E-2BD9-4FB0-85E9-80AE44A03A94}" dt="2023-01-19T04:28:34.952" v="263" actId="2696"/>
        <pc:sldMkLst>
          <pc:docMk/>
          <pc:sldMk cId="3627640090" sldId="376"/>
        </pc:sldMkLst>
        <pc:spChg chg="mod">
          <ac:chgData name="Yaghoobi, Hassan" userId="3e33afe7-62c8-4ade-8476-f73fe399f31e" providerId="ADAL" clId="{93B2756E-2BD9-4FB0-85E9-80AE44A03A94}" dt="2023-01-19T03:59:22.804" v="57" actId="313"/>
          <ac:spMkLst>
            <pc:docMk/>
            <pc:sldMk cId="3627640090" sldId="376"/>
            <ac:spMk id="4" creationId="{00000000-0000-0000-0000-000000000000}"/>
          </ac:spMkLst>
        </pc:spChg>
        <pc:graphicFrameChg chg="modGraphic">
          <ac:chgData name="Yaghoobi, Hassan" userId="3e33afe7-62c8-4ade-8476-f73fe399f31e" providerId="ADAL" clId="{93B2756E-2BD9-4FB0-85E9-80AE44A03A94}" dt="2023-01-19T04:27:57.164" v="262" actId="14734"/>
          <ac:graphicFrameMkLst>
            <pc:docMk/>
            <pc:sldMk cId="3627640090" sldId="376"/>
            <ac:graphicFrameMk id="11" creationId="{214A8D81-ACA4-4292-AE9A-B5CF4982F93A}"/>
          </ac:graphicFrameMkLst>
        </pc:graphicFrameChg>
      </pc:sldChg>
      <pc:sldChg chg="modSp mod">
        <pc:chgData name="Yaghoobi, Hassan" userId="3e33afe7-62c8-4ade-8476-f73fe399f31e" providerId="ADAL" clId="{93B2756E-2BD9-4FB0-85E9-80AE44A03A94}" dt="2023-01-19T04:56:58.551" v="466" actId="20577"/>
        <pc:sldMkLst>
          <pc:docMk/>
          <pc:sldMk cId="3407253792" sldId="2368"/>
        </pc:sldMkLst>
        <pc:spChg chg="mod">
          <ac:chgData name="Yaghoobi, Hassan" userId="3e33afe7-62c8-4ade-8476-f73fe399f31e" providerId="ADAL" clId="{93B2756E-2BD9-4FB0-85E9-80AE44A03A94}" dt="2023-01-19T03:59:32.994" v="66" actId="313"/>
          <ac:spMkLst>
            <pc:docMk/>
            <pc:sldMk cId="3407253792" sldId="2368"/>
            <ac:spMk id="4" creationId="{00000000-0000-0000-0000-000000000000}"/>
          </ac:spMkLst>
        </pc:spChg>
        <pc:spChg chg="mod">
          <ac:chgData name="Yaghoobi, Hassan" userId="3e33afe7-62c8-4ade-8476-f73fe399f31e" providerId="ADAL" clId="{93B2756E-2BD9-4FB0-85E9-80AE44A03A94}" dt="2023-01-19T04:56:58.551" v="466" actId="20577"/>
          <ac:spMkLst>
            <pc:docMk/>
            <pc:sldMk cId="3407253792" sldId="2368"/>
            <ac:spMk id="6147" creationId="{00000000-0000-0000-0000-000000000000}"/>
          </ac:spMkLst>
        </pc:spChg>
      </pc:sldChg>
      <pc:sldChg chg="modSp del mod">
        <pc:chgData name="Yaghoobi, Hassan" userId="3e33afe7-62c8-4ade-8476-f73fe399f31e" providerId="ADAL" clId="{93B2756E-2BD9-4FB0-85E9-80AE44A03A94}" dt="2023-01-19T04:28:44.340" v="264" actId="2696"/>
        <pc:sldMkLst>
          <pc:docMk/>
          <pc:sldMk cId="2791506735" sldId="2369"/>
        </pc:sldMkLst>
        <pc:spChg chg="mod">
          <ac:chgData name="Yaghoobi, Hassan" userId="3e33afe7-62c8-4ade-8476-f73fe399f31e" providerId="ADAL" clId="{93B2756E-2BD9-4FB0-85E9-80AE44A03A94}" dt="2023-01-19T03:59:24.017" v="58" actId="313"/>
          <ac:spMkLst>
            <pc:docMk/>
            <pc:sldMk cId="2791506735" sldId="2369"/>
            <ac:spMk id="4" creationId="{00000000-0000-0000-0000-000000000000}"/>
          </ac:spMkLst>
        </pc:spChg>
      </pc:sldChg>
      <pc:sldChg chg="modSp mod">
        <pc:chgData name="Yaghoobi, Hassan" userId="3e33afe7-62c8-4ade-8476-f73fe399f31e" providerId="ADAL" clId="{93B2756E-2BD9-4FB0-85E9-80AE44A03A94}" dt="2023-01-19T04:30:09.161" v="295" actId="20577"/>
        <pc:sldMkLst>
          <pc:docMk/>
          <pc:sldMk cId="3991725134" sldId="2371"/>
        </pc:sldMkLst>
        <pc:spChg chg="mod">
          <ac:chgData name="Yaghoobi, Hassan" userId="3e33afe7-62c8-4ade-8476-f73fe399f31e" providerId="ADAL" clId="{93B2756E-2BD9-4FB0-85E9-80AE44A03A94}" dt="2023-01-19T03:59:29.213" v="62" actId="313"/>
          <ac:spMkLst>
            <pc:docMk/>
            <pc:sldMk cId="3991725134" sldId="2371"/>
            <ac:spMk id="4" creationId="{00000000-0000-0000-0000-000000000000}"/>
          </ac:spMkLst>
        </pc:spChg>
        <pc:spChg chg="mod">
          <ac:chgData name="Yaghoobi, Hassan" userId="3e33afe7-62c8-4ade-8476-f73fe399f31e" providerId="ADAL" clId="{93B2756E-2BD9-4FB0-85E9-80AE44A03A94}" dt="2023-01-19T04:30:09.161" v="295" actId="20577"/>
          <ac:spMkLst>
            <pc:docMk/>
            <pc:sldMk cId="3991725134" sldId="2371"/>
            <ac:spMk id="6146" creationId="{00000000-0000-0000-0000-000000000000}"/>
          </ac:spMkLst>
        </pc:spChg>
      </pc:sldChg>
      <pc:sldChg chg="modSp del mod">
        <pc:chgData name="Yaghoobi, Hassan" userId="3e33afe7-62c8-4ade-8476-f73fe399f31e" providerId="ADAL" clId="{93B2756E-2BD9-4FB0-85E9-80AE44A03A94}" dt="2023-01-19T04:28:52.217" v="266" actId="2696"/>
        <pc:sldMkLst>
          <pc:docMk/>
          <pc:sldMk cId="4265702802" sldId="2373"/>
        </pc:sldMkLst>
        <pc:spChg chg="mod">
          <ac:chgData name="Yaghoobi, Hassan" userId="3e33afe7-62c8-4ade-8476-f73fe399f31e" providerId="ADAL" clId="{93B2756E-2BD9-4FB0-85E9-80AE44A03A94}" dt="2023-01-19T03:59:27.268" v="60" actId="313"/>
          <ac:spMkLst>
            <pc:docMk/>
            <pc:sldMk cId="4265702802" sldId="2373"/>
            <ac:spMk id="4" creationId="{00000000-0000-0000-0000-000000000000}"/>
          </ac:spMkLst>
        </pc:spChg>
      </pc:sldChg>
      <pc:sldChg chg="modSp del mod">
        <pc:chgData name="Yaghoobi, Hassan" userId="3e33afe7-62c8-4ade-8476-f73fe399f31e" providerId="ADAL" clId="{93B2756E-2BD9-4FB0-85E9-80AE44A03A94}" dt="2023-01-19T04:28:55.197" v="267" actId="2696"/>
        <pc:sldMkLst>
          <pc:docMk/>
          <pc:sldMk cId="94444861" sldId="2374"/>
        </pc:sldMkLst>
        <pc:spChg chg="mod">
          <ac:chgData name="Yaghoobi, Hassan" userId="3e33afe7-62c8-4ade-8476-f73fe399f31e" providerId="ADAL" clId="{93B2756E-2BD9-4FB0-85E9-80AE44A03A94}" dt="2023-01-19T03:59:28.157" v="61" actId="313"/>
          <ac:spMkLst>
            <pc:docMk/>
            <pc:sldMk cId="94444861" sldId="2374"/>
            <ac:spMk id="4" creationId="{00000000-0000-0000-0000-000000000000}"/>
          </ac:spMkLst>
        </pc:spChg>
      </pc:sldChg>
      <pc:sldChg chg="modSp del mod">
        <pc:chgData name="Yaghoobi, Hassan" userId="3e33afe7-62c8-4ade-8476-f73fe399f31e" providerId="ADAL" clId="{93B2756E-2BD9-4FB0-85E9-80AE44A03A94}" dt="2023-01-19T04:28:48.365" v="265" actId="2696"/>
        <pc:sldMkLst>
          <pc:docMk/>
          <pc:sldMk cId="2900215884" sldId="2375"/>
        </pc:sldMkLst>
        <pc:spChg chg="mod">
          <ac:chgData name="Yaghoobi, Hassan" userId="3e33afe7-62c8-4ade-8476-f73fe399f31e" providerId="ADAL" clId="{93B2756E-2BD9-4FB0-85E9-80AE44A03A94}" dt="2023-01-19T03:59:24.983" v="59" actId="313"/>
          <ac:spMkLst>
            <pc:docMk/>
            <pc:sldMk cId="2900215884" sldId="2375"/>
            <ac:spMk id="4" creationId="{00000000-0000-0000-0000-000000000000}"/>
          </ac:spMkLst>
        </pc:spChg>
      </pc:sldChg>
      <pc:sldChg chg="modSp mod">
        <pc:chgData name="Yaghoobi, Hassan" userId="3e33afe7-62c8-4ade-8476-f73fe399f31e" providerId="ADAL" clId="{93B2756E-2BD9-4FB0-85E9-80AE44A03A94}" dt="2023-01-19T04:30:30.021" v="298" actId="20577"/>
        <pc:sldMkLst>
          <pc:docMk/>
          <pc:sldMk cId="826464505" sldId="2377"/>
        </pc:sldMkLst>
        <pc:spChg chg="mod">
          <ac:chgData name="Yaghoobi, Hassan" userId="3e33afe7-62c8-4ade-8476-f73fe399f31e" providerId="ADAL" clId="{93B2756E-2BD9-4FB0-85E9-80AE44A03A94}" dt="2023-01-19T03:59:30.225" v="63" actId="313"/>
          <ac:spMkLst>
            <pc:docMk/>
            <pc:sldMk cId="826464505" sldId="2377"/>
            <ac:spMk id="4" creationId="{00000000-0000-0000-0000-000000000000}"/>
          </ac:spMkLst>
        </pc:spChg>
        <pc:spChg chg="mod">
          <ac:chgData name="Yaghoobi, Hassan" userId="3e33afe7-62c8-4ade-8476-f73fe399f31e" providerId="ADAL" clId="{93B2756E-2BD9-4FB0-85E9-80AE44A03A94}" dt="2023-01-19T04:30:30.021" v="298" actId="20577"/>
          <ac:spMkLst>
            <pc:docMk/>
            <pc:sldMk cId="826464505" sldId="2377"/>
            <ac:spMk id="6146" creationId="{00000000-0000-0000-0000-000000000000}"/>
          </ac:spMkLst>
        </pc:spChg>
      </pc:sldChg>
      <pc:sldChg chg="modSp mod">
        <pc:chgData name="Yaghoobi, Hassan" userId="3e33afe7-62c8-4ade-8476-f73fe399f31e" providerId="ADAL" clId="{93B2756E-2BD9-4FB0-85E9-80AE44A03A94}" dt="2023-01-19T04:30:40.739" v="301" actId="20577"/>
        <pc:sldMkLst>
          <pc:docMk/>
          <pc:sldMk cId="3750187670" sldId="2378"/>
        </pc:sldMkLst>
        <pc:spChg chg="mod">
          <ac:chgData name="Yaghoobi, Hassan" userId="3e33afe7-62c8-4ade-8476-f73fe399f31e" providerId="ADAL" clId="{93B2756E-2BD9-4FB0-85E9-80AE44A03A94}" dt="2023-01-19T03:59:31.268" v="64" actId="313"/>
          <ac:spMkLst>
            <pc:docMk/>
            <pc:sldMk cId="3750187670" sldId="2378"/>
            <ac:spMk id="4" creationId="{00000000-0000-0000-0000-000000000000}"/>
          </ac:spMkLst>
        </pc:spChg>
        <pc:spChg chg="mod">
          <ac:chgData name="Yaghoobi, Hassan" userId="3e33afe7-62c8-4ade-8476-f73fe399f31e" providerId="ADAL" clId="{93B2756E-2BD9-4FB0-85E9-80AE44A03A94}" dt="2023-01-19T04:30:40.739" v="301" actId="20577"/>
          <ac:spMkLst>
            <pc:docMk/>
            <pc:sldMk cId="3750187670" sldId="2378"/>
            <ac:spMk id="6146" creationId="{00000000-0000-0000-0000-000000000000}"/>
          </ac:spMkLst>
        </pc:spChg>
      </pc:sldChg>
      <pc:sldChg chg="modSp add mod ord">
        <pc:chgData name="Yaghoobi, Hassan" userId="3e33afe7-62c8-4ade-8476-f73fe399f31e" providerId="ADAL" clId="{93B2756E-2BD9-4FB0-85E9-80AE44A03A94}" dt="2023-01-19T04:58:05.900" v="474"/>
        <pc:sldMkLst>
          <pc:docMk/>
          <pc:sldMk cId="1905923051" sldId="2379"/>
        </pc:sldMkLst>
        <pc:spChg chg="mod">
          <ac:chgData name="Yaghoobi, Hassan" userId="3e33afe7-62c8-4ade-8476-f73fe399f31e" providerId="ADAL" clId="{93B2756E-2BD9-4FB0-85E9-80AE44A03A94}" dt="2023-01-19T04:57:57.988" v="470" actId="5793"/>
          <ac:spMkLst>
            <pc:docMk/>
            <pc:sldMk cId="1905923051" sldId="2379"/>
            <ac:spMk id="6146" creationId="{00000000-0000-0000-0000-000000000000}"/>
          </ac:spMkLst>
        </pc:spChg>
      </pc:sldChg>
      <pc:sldMasterChg chg="modSp mod modSldLayout">
        <pc:chgData name="Yaghoobi, Hassan" userId="3e33afe7-62c8-4ade-8476-f73fe399f31e" providerId="ADAL" clId="{93B2756E-2BD9-4FB0-85E9-80AE44A03A94}" dt="2023-01-19T03:59:13.726" v="47" actId="313"/>
        <pc:sldMasterMkLst>
          <pc:docMk/>
          <pc:sldMasterMk cId="0" sldId="2147483648"/>
        </pc:sldMasterMkLst>
        <pc:spChg chg="mod">
          <ac:chgData name="Yaghoobi, Hassan" userId="3e33afe7-62c8-4ade-8476-f73fe399f31e" providerId="ADAL" clId="{93B2756E-2BD9-4FB0-85E9-80AE44A03A94}" dt="2023-01-19T03:57:30.542" v="3" actId="20577"/>
          <ac:spMkLst>
            <pc:docMk/>
            <pc:sldMasterMk cId="0" sldId="2147483648"/>
            <ac:spMk id="10" creationId="{00000000-0000-0000-0000-000000000000}"/>
          </ac:spMkLst>
        </pc:spChg>
        <pc:spChg chg="mod">
          <ac:chgData name="Yaghoobi, Hassan" userId="3e33afe7-62c8-4ade-8476-f73fe399f31e" providerId="ADAL" clId="{93B2756E-2BD9-4FB0-85E9-80AE44A03A94}" dt="2023-01-19T03:57:42.146" v="8" actId="20577"/>
          <ac:spMkLst>
            <pc:docMk/>
            <pc:sldMasterMk cId="0" sldId="2147483648"/>
            <ac:spMk id="1027" creationId="{00000000-0000-0000-0000-000000000000}"/>
          </ac:spMkLst>
        </pc:spChg>
        <pc:sldLayoutChg chg="modSp mod">
          <pc:chgData name="Yaghoobi, Hassan" userId="3e33afe7-62c8-4ade-8476-f73fe399f31e" providerId="ADAL" clId="{93B2756E-2BD9-4FB0-85E9-80AE44A03A94}" dt="2023-01-19T03:59:08.643" v="39" actId="313"/>
          <pc:sldLayoutMkLst>
            <pc:docMk/>
            <pc:sldMasterMk cId="0" sldId="2147483648"/>
            <pc:sldLayoutMk cId="0" sldId="2147483649"/>
          </pc:sldLayoutMkLst>
          <pc:spChg chg="mod">
            <ac:chgData name="Yaghoobi, Hassan" userId="3e33afe7-62c8-4ade-8476-f73fe399f31e" providerId="ADAL" clId="{93B2756E-2BD9-4FB0-85E9-80AE44A03A94}" dt="2023-01-19T03:59:08.643" v="39"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93B2756E-2BD9-4FB0-85E9-80AE44A03A94}" dt="2023-01-19T03:59:09.342" v="40" actId="313"/>
          <pc:sldLayoutMkLst>
            <pc:docMk/>
            <pc:sldMasterMk cId="0" sldId="2147483648"/>
            <pc:sldLayoutMk cId="0" sldId="2147483650"/>
          </pc:sldLayoutMkLst>
          <pc:spChg chg="mod">
            <ac:chgData name="Yaghoobi, Hassan" userId="3e33afe7-62c8-4ade-8476-f73fe399f31e" providerId="ADAL" clId="{93B2756E-2BD9-4FB0-85E9-80AE44A03A94}" dt="2023-01-19T03:59:09.342" v="40"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93B2756E-2BD9-4FB0-85E9-80AE44A03A94}" dt="2023-01-19T03:59:09.931" v="41" actId="313"/>
          <pc:sldLayoutMkLst>
            <pc:docMk/>
            <pc:sldMasterMk cId="0" sldId="2147483648"/>
            <pc:sldLayoutMk cId="0" sldId="2147483651"/>
          </pc:sldLayoutMkLst>
          <pc:spChg chg="mod">
            <ac:chgData name="Yaghoobi, Hassan" userId="3e33afe7-62c8-4ade-8476-f73fe399f31e" providerId="ADAL" clId="{93B2756E-2BD9-4FB0-85E9-80AE44A03A94}" dt="2023-01-19T03:59:09.931" v="41"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93B2756E-2BD9-4FB0-85E9-80AE44A03A94}" dt="2023-01-19T03:59:10.544" v="42" actId="313"/>
          <pc:sldLayoutMkLst>
            <pc:docMk/>
            <pc:sldMasterMk cId="0" sldId="2147483648"/>
            <pc:sldLayoutMk cId="0" sldId="2147483652"/>
          </pc:sldLayoutMkLst>
          <pc:spChg chg="mod">
            <ac:chgData name="Yaghoobi, Hassan" userId="3e33afe7-62c8-4ade-8476-f73fe399f31e" providerId="ADAL" clId="{93B2756E-2BD9-4FB0-85E9-80AE44A03A94}" dt="2023-01-19T03:59:10.544" v="42"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93B2756E-2BD9-4FB0-85E9-80AE44A03A94}" dt="2023-01-19T03:59:11.169" v="43" actId="313"/>
          <pc:sldLayoutMkLst>
            <pc:docMk/>
            <pc:sldMasterMk cId="0" sldId="2147483648"/>
            <pc:sldLayoutMk cId="0" sldId="2147483653"/>
          </pc:sldLayoutMkLst>
          <pc:spChg chg="mod">
            <ac:chgData name="Yaghoobi, Hassan" userId="3e33afe7-62c8-4ade-8476-f73fe399f31e" providerId="ADAL" clId="{93B2756E-2BD9-4FB0-85E9-80AE44A03A94}" dt="2023-01-19T03:59:11.169" v="43"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93B2756E-2BD9-4FB0-85E9-80AE44A03A94}" dt="2023-01-19T03:59:11.788" v="44" actId="313"/>
          <pc:sldLayoutMkLst>
            <pc:docMk/>
            <pc:sldMasterMk cId="0" sldId="2147483648"/>
            <pc:sldLayoutMk cId="0" sldId="2147483654"/>
          </pc:sldLayoutMkLst>
          <pc:spChg chg="mod">
            <ac:chgData name="Yaghoobi, Hassan" userId="3e33afe7-62c8-4ade-8476-f73fe399f31e" providerId="ADAL" clId="{93B2756E-2BD9-4FB0-85E9-80AE44A03A94}" dt="2023-01-19T03:59:11.788" v="44"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93B2756E-2BD9-4FB0-85E9-80AE44A03A94}" dt="2023-01-19T03:59:12.492" v="45" actId="313"/>
          <pc:sldLayoutMkLst>
            <pc:docMk/>
            <pc:sldMasterMk cId="0" sldId="2147483648"/>
            <pc:sldLayoutMk cId="0" sldId="2147483655"/>
          </pc:sldLayoutMkLst>
          <pc:spChg chg="mod">
            <ac:chgData name="Yaghoobi, Hassan" userId="3e33afe7-62c8-4ade-8476-f73fe399f31e" providerId="ADAL" clId="{93B2756E-2BD9-4FB0-85E9-80AE44A03A94}" dt="2023-01-19T03:59:12.492" v="45"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93B2756E-2BD9-4FB0-85E9-80AE44A03A94}" dt="2023-01-19T03:59:13.130" v="46" actId="313"/>
          <pc:sldLayoutMkLst>
            <pc:docMk/>
            <pc:sldMasterMk cId="0" sldId="2147483648"/>
            <pc:sldLayoutMk cId="0" sldId="2147483658"/>
          </pc:sldLayoutMkLst>
          <pc:spChg chg="mod">
            <ac:chgData name="Yaghoobi, Hassan" userId="3e33afe7-62c8-4ade-8476-f73fe399f31e" providerId="ADAL" clId="{93B2756E-2BD9-4FB0-85E9-80AE44A03A94}" dt="2023-01-19T03:59:13.130" v="46"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93B2756E-2BD9-4FB0-85E9-80AE44A03A94}" dt="2023-01-19T03:59:13.726" v="47" actId="313"/>
          <pc:sldLayoutMkLst>
            <pc:docMk/>
            <pc:sldMasterMk cId="0" sldId="2147483648"/>
            <pc:sldLayoutMk cId="0" sldId="2147483659"/>
          </pc:sldLayoutMkLst>
          <pc:spChg chg="mod">
            <ac:chgData name="Yaghoobi, Hassan" userId="3e33afe7-62c8-4ade-8476-f73fe399f31e" providerId="ADAL" clId="{93B2756E-2BD9-4FB0-85E9-80AE44A03A94}" dt="2023-01-19T03:59:13.726" v="47"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Jan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Jan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Jan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Jan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2189r0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dms_pub/itu-r/md/19/wp5a/c/R19-WP5A-C-0597!N16!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www.itu.int/md/R19-WP5A-C-0675" TargetMode="External"/><Relationship Id="rId5" Type="http://schemas.openxmlformats.org/officeDocument/2006/relationships/hyperlink" Target="http://www.itu.int/md/R19-WP5A-C-0654" TargetMode="External"/><Relationship Id="rId4" Type="http://schemas.openxmlformats.org/officeDocument/2006/relationships/hyperlink" Target="https://www.itu.int/dms_pub/itu-r/md/19/wp5a/c/R19-WP5A-C-0597!N17!MSW-E.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itu.int/md/R19-WP5A-221114-TD-0266/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dms_pub/itu-r/md/19/wp5a/c/R19-WP5A-C-0708!N09-P01!MSW-E.docx" TargetMode="External"/><Relationship Id="rId2" Type="http://schemas.openxmlformats.org/officeDocument/2006/relationships/hyperlink" Target="https://www.itu.int/md/R19-WP5A-221114-TD-025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0082-00-0itu-itu-ahg-minutes-for-december-6-2022-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2023-18-01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Jan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(1/3)</a:t>
            </a:r>
          </a:p>
        </p:txBody>
      </p:sp>
      <p:sp>
        <p:nvSpPr>
          <p:cNvPr id="6147" name="Content Placeholder 2"/>
          <p:cNvSpPr>
            <a:spLocks noGrp="1"/>
          </p:cNvSpPr>
          <p:nvPr>
            <p:ph idx="1"/>
          </p:nvPr>
        </p:nvSpPr>
        <p:spPr>
          <a:xfrm>
            <a:off x="965200" y="1371600"/>
            <a:ext cx="10361084" cy="4570414"/>
          </a:xfrm>
        </p:spPr>
        <p:txBody>
          <a:bodyPr wrap="square" anchor="t">
            <a:normAutofit/>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M.1801: </a:t>
            </a:r>
            <a:r>
              <a:rPr lang="en-GB" b="0" dirty="0">
                <a:effectLst/>
                <a:latin typeface="Times New Roman" panose="02020603050405020304" pitchFamily="18" charset="0"/>
                <a:ea typeface="SimSun" panose="02010600030101010101" pitchFamily="2" charset="-122"/>
              </a:rPr>
              <a:t>Since there were no contributions on the revision of Rec. ITU-R M.1801</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b="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5A/597</a:t>
            </a:r>
            <a:r>
              <a:rPr lang="en-GB" b="0" u="none" strike="noStrike" dirty="0">
                <a:solidFill>
                  <a:srgbClr val="0000CC"/>
                </a:solidFill>
                <a:effectLst/>
                <a:latin typeface="Times New Roman" panose="02020603050405020304" pitchFamily="18" charset="0"/>
                <a:ea typeface="SimSun" panose="02010600030101010101" pitchFamily="2" charset="-122"/>
              </a:rPr>
              <a:t> </a:t>
            </a:r>
            <a:r>
              <a:rPr lang="en-GB" b="0" u="none" strike="noStrike" dirty="0">
                <a:solidFill>
                  <a:srgbClr val="0000CC"/>
                </a:solidFill>
                <a:effectLst/>
                <a:latin typeface="Times New Roman" panose="02020603050405020304" pitchFamily="18" charset="0"/>
                <a:ea typeface="SimSun" panose="02010600030101010101" pitchFamily="2" charset="-122"/>
                <a:hlinkClick r:id="rId3">
                  <a:extLst>
                    <a:ext uri="{A12FA001-AC4F-418D-AE19-62706E023703}">
                      <ahyp:hlinkClr xmlns:ahyp="http://schemas.microsoft.com/office/drawing/2018/hyperlinkcolor" val="tx"/>
                    </a:ext>
                  </a:extLst>
                </a:hlinkClick>
              </a:rPr>
              <a:t>Annex 16</a:t>
            </a:r>
            <a:r>
              <a:rPr lang="en-GB" b="0" dirty="0">
                <a:solidFill>
                  <a:srgbClr val="0000CC"/>
                </a:solidFill>
                <a:effectLst/>
                <a:latin typeface="Times New Roman" panose="02020603050405020304" pitchFamily="18" charset="0"/>
                <a:ea typeface="SimSun" panose="02010600030101010101" pitchFamily="2" charset="-122"/>
              </a:rPr>
              <a:t> </a:t>
            </a:r>
            <a:r>
              <a:rPr lang="en-GB" b="0" dirty="0">
                <a:effectLst/>
                <a:latin typeface="Times New Roman" panose="02020603050405020304" pitchFamily="18" charset="0"/>
                <a:ea typeface="SimSun" panose="02010600030101010101" pitchFamily="2" charset="-122"/>
              </a:rPr>
              <a:t>is carried forward to the next meeting by reference.</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Rep. ITU-R M.[BB-WAS-FREQ]: </a:t>
            </a:r>
            <a:r>
              <a:rPr lang="en-GB" dirty="0">
                <a:effectLst/>
                <a:latin typeface="Times New Roman" panose="02020603050405020304" pitchFamily="18" charset="0"/>
                <a:ea typeface="SimSun" panose="02010600030101010101" pitchFamily="2" charset="-122"/>
              </a:rPr>
              <a:t>There is no consensus on the progression of Rep. ITU-R M.[BB-WAS-FREQ]</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S</a:t>
            </a:r>
            <a:r>
              <a:rPr lang="en-GB" dirty="0">
                <a:effectLst/>
                <a:latin typeface="Times New Roman" panose="02020603050405020304" pitchFamily="18" charset="0"/>
                <a:ea typeface="SimSun" panose="02010600030101010101" pitchFamily="2" charset="-122"/>
              </a:rPr>
              <a:t>ome members expressed the view that frequencies of operation of the BWA standards should not be included either in Rec. ITU-R M.1801 or in a separate ITU-R Report (currently Rec. ITU-R M.1801 does not include information on frequencies of operation, except by reference to the standards).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effectLst/>
                <a:latin typeface="Times New Roman" panose="02020603050405020304" pitchFamily="18" charset="0"/>
                <a:ea typeface="SimSun" panose="02010600030101010101" pitchFamily="2" charset="-122"/>
              </a:rPr>
              <a:t>The input documents are carried forward to future meetings by reference for further discussion. </a:t>
            </a:r>
            <a:r>
              <a:rPr lang="en-GB"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CC"/>
                </a:solidFill>
                <a:effectLst/>
                <a:latin typeface="Times New Roman" panose="02020603050405020304" pitchFamily="18" charset="0"/>
                <a:ea typeface="SimSun" panose="02010600030101010101" pitchFamily="2" charset="-122"/>
                <a:hlinkClick r:id="rId4">
                  <a:extLst>
                    <a:ext uri="{A12FA001-AC4F-418D-AE19-62706E023703}">
                      <ahyp:hlinkClr xmlns:ahyp="http://schemas.microsoft.com/office/drawing/2018/hyperlinkcolor" val="tx"/>
                    </a:ext>
                  </a:extLst>
                </a:hlinkClick>
              </a:rPr>
              <a:t>Annex 17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00"/>
                </a:solidFill>
                <a:effectLst/>
                <a:latin typeface="Times New Roman" panose="02020603050405020304" pitchFamily="18" charset="0"/>
                <a:ea typeface="SimSun" panose="02010600030101010101" pitchFamily="2" charset="-122"/>
              </a:rPr>
              <a:t>(WP 5A), </a:t>
            </a:r>
            <a:r>
              <a:rPr lang="en-GB" u="none" strike="noStrike" dirty="0">
                <a:solidFill>
                  <a:srgbClr val="0000CC"/>
                </a:solidFill>
                <a:effectLst/>
                <a:latin typeface="Times New Roman" panose="02020603050405020304" pitchFamily="18" charset="0"/>
                <a:ea typeface="SimSun" panose="02010600030101010101" pitchFamily="2" charset="-122"/>
                <a:hlinkClick r:id="rId5">
                  <a:extLst>
                    <a:ext uri="{A12FA001-AC4F-418D-AE19-62706E023703}">
                      <ahyp:hlinkClr xmlns:ahyp="http://schemas.microsoft.com/office/drawing/2018/hyperlinkcolor" val="tx"/>
                    </a:ext>
                  </a:extLst>
                </a:hlinkClick>
              </a:rPr>
              <a:t>654</a:t>
            </a:r>
            <a:r>
              <a:rPr lang="en-GB" dirty="0">
                <a:effectLst/>
                <a:latin typeface="Times New Roman" panose="02020603050405020304" pitchFamily="18" charset="0"/>
                <a:ea typeface="SimSun" panose="02010600030101010101" pitchFamily="2" charset="-122"/>
              </a:rPr>
              <a:t> (Canada), </a:t>
            </a:r>
            <a:r>
              <a:rPr lang="en-GB" u="none" strike="noStrike" dirty="0">
                <a:solidFill>
                  <a:srgbClr val="0000CC"/>
                </a:solidFill>
                <a:effectLst/>
                <a:latin typeface="Times New Roman" panose="02020603050405020304" pitchFamily="18" charset="0"/>
                <a:ea typeface="SimSun" panose="02010600030101010101" pitchFamily="2" charset="-122"/>
                <a:hlinkClick r:id="rId6">
                  <a:extLst>
                    <a:ext uri="{A12FA001-AC4F-418D-AE19-62706E023703}">
                      <ahyp:hlinkClr xmlns:ahyp="http://schemas.microsoft.com/office/drawing/2018/hyperlinkcolor" val="tx"/>
                    </a:ext>
                  </a:extLst>
                </a:hlinkClick>
              </a:rPr>
              <a:t>675</a:t>
            </a:r>
            <a:r>
              <a:rPr lang="en-GB" dirty="0">
                <a:effectLst/>
                <a:latin typeface="Times New Roman" panose="02020603050405020304" pitchFamily="18" charset="0"/>
                <a:ea typeface="SimSun" panose="02010600030101010101" pitchFamily="2" charset="-122"/>
              </a:rPr>
              <a:t> (IEEE)</a:t>
            </a: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10</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399172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Discussion: Output documents of WP5A Nov 2022  (2/3)</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2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b="1" dirty="0">
                <a:effectLst/>
                <a:latin typeface="Times New Roman" panose="02020603050405020304" pitchFamily="18" charset="0"/>
                <a:ea typeface="SimSun" panose="02010600030101010101" pitchFamily="2" charset="-122"/>
              </a:rPr>
              <a:t>M.1450: </a:t>
            </a:r>
            <a:r>
              <a:rPr lang="en-GB" sz="1800" dirty="0">
                <a:effectLst/>
                <a:latin typeface="Times New Roman" panose="02020603050405020304" pitchFamily="18" charset="0"/>
                <a:ea typeface="SimSun" panose="02010600030101010101" pitchFamily="2" charset="-122"/>
              </a:rPr>
              <a:t>On the proposed revision of Rec. ITU-R M.1450-5, some members expressed the </a:t>
            </a:r>
            <a:r>
              <a:rPr lang="en-GB" sz="1800" b="1" dirty="0">
                <a:effectLst/>
                <a:latin typeface="Times New Roman" panose="02020603050405020304" pitchFamily="18" charset="0"/>
                <a:ea typeface="SimSun" panose="02010600030101010101" pitchFamily="2" charset="-122"/>
              </a:rPr>
              <a:t>need to conduct sharing and compatibility studies</a:t>
            </a:r>
            <a:r>
              <a:rPr lang="en-GB" sz="1800" dirty="0">
                <a:effectLst/>
                <a:latin typeface="Times New Roman" panose="02020603050405020304" pitchFamily="18" charset="0"/>
                <a:ea typeface="SimSun" panose="02010600030101010101" pitchFamily="2" charset="-122"/>
              </a:rPr>
              <a:t> before the Recommendation can be revised, while </a:t>
            </a:r>
            <a:r>
              <a:rPr lang="en-GB" sz="1800" b="1" dirty="0">
                <a:effectLst/>
                <a:latin typeface="Times New Roman" panose="02020603050405020304" pitchFamily="18" charset="0"/>
                <a:ea typeface="SimSun" panose="02010600030101010101" pitchFamily="2" charset="-122"/>
              </a:rPr>
              <a:t>other members indicated that the frequency bands where the recommended standards can operate are already allocated to the mobile service</a:t>
            </a:r>
            <a:r>
              <a:rPr lang="en-GB" sz="1800" dirty="0">
                <a:effectLst/>
                <a:latin typeface="Times New Roman" panose="02020603050405020304" pitchFamily="18" charset="0"/>
                <a:ea typeface="SimSun" panose="02010600030101010101" pitchFamily="2" charset="-122"/>
              </a:rPr>
              <a:t> and sharing studies are not needed before adding new standards to a standards document.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Where administrations or other working parties are interested in studying the compatibility between RLANs based on new standards and other uses, one </a:t>
            </a:r>
            <a:r>
              <a:rPr lang="en-GB" sz="1800" b="1" dirty="0">
                <a:effectLst/>
                <a:latin typeface="Times New Roman" panose="02020603050405020304" pitchFamily="18" charset="0"/>
                <a:ea typeface="SimSun" panose="02010600030101010101" pitchFamily="2" charset="-122"/>
              </a:rPr>
              <a:t>option would be to include sharing parameters and scenarios in a revision of Report ITU-R M.2116</a:t>
            </a:r>
            <a:r>
              <a:rPr lang="en-GB" sz="1800" dirty="0">
                <a:effectLst/>
                <a:latin typeface="Times New Roman" panose="02020603050405020304" pitchFamily="18" charset="0"/>
                <a:ea typeface="SimSun" panose="02010600030101010101" pitchFamily="2" charset="-122"/>
              </a:rPr>
              <a:t> – “Characteristics of broadband wireless access systems operating in the land mobile service for use in sharing studies” (cf. Annex </a:t>
            </a:r>
            <a:r>
              <a:rPr lang="en-GB" sz="1800" dirty="0">
                <a:effectLst/>
                <a:highlight>
                  <a:srgbClr val="FFFF00"/>
                </a:highlight>
                <a:latin typeface="Times New Roman" panose="02020603050405020304" pitchFamily="18" charset="0"/>
                <a:ea typeface="SimSun" panose="02010600030101010101" pitchFamily="2" charset="-122"/>
              </a:rPr>
              <a:t>XX</a:t>
            </a:r>
            <a:r>
              <a:rPr lang="en-GB" sz="1800" dirty="0">
                <a:effectLst/>
                <a:latin typeface="Times New Roman" panose="02020603050405020304" pitchFamily="18" charset="0"/>
                <a:ea typeface="SimSun" panose="02010600030101010101" pitchFamily="2" charset="-122"/>
              </a:rPr>
              <a:t> to Doc. 5A/</a:t>
            </a:r>
            <a:r>
              <a:rPr lang="en-GB" sz="1800" dirty="0" err="1">
                <a:effectLst/>
                <a:highlight>
                  <a:srgbClr val="FFFF00"/>
                </a:highlight>
                <a:latin typeface="Times New Roman" panose="02020603050405020304" pitchFamily="18" charset="0"/>
                <a:ea typeface="SimSun" panose="02010600030101010101" pitchFamily="2" charset="-122"/>
              </a:rPr>
              <a:t>xyz</a:t>
            </a:r>
            <a:r>
              <a:rPr lang="en-GB" sz="1800" dirty="0">
                <a:effectLst/>
                <a:latin typeface="Times New Roman" panose="02020603050405020304" pitchFamily="18" charset="0"/>
                <a:ea typeface="SimSun" panose="02010600030101010101" pitchFamily="2" charset="-122"/>
              </a:rPr>
              <a:t> [ex-</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5A/TEMP/266</a:t>
            </a:r>
            <a:r>
              <a:rPr lang="en-GB" sz="1800" dirty="0">
                <a:effectLst/>
                <a:latin typeface="Times New Roman" panose="02020603050405020304" pitchFamily="18" charset="0"/>
                <a:ea typeface="SimSun" panose="02010600030101010101" pitchFamily="2" charset="-122"/>
              </a:rPr>
              <a:t>]).</a:t>
            </a:r>
            <a:r>
              <a:rPr lang="en-GB" sz="1800" u="none" strike="noStrike" dirty="0">
                <a:solidFill>
                  <a:srgbClr val="000000"/>
                </a:solidFill>
                <a:effectLst/>
                <a:latin typeface="Times New Roman" panose="02020603050405020304" pitchFamily="18" charset="0"/>
                <a:ea typeface="SimSun" panose="02010600030101010101" pitchFamily="2" charset="-122"/>
              </a:rPr>
              <a:t>  Members are invited to contribute to that respect.</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The SWG created a drafting group, chaired by </a:t>
            </a:r>
            <a:r>
              <a:rPr lang="en-GB" sz="1800" b="1" dirty="0">
                <a:effectLst/>
                <a:latin typeface="Times New Roman" panose="02020603050405020304" pitchFamily="18" charset="0"/>
                <a:ea typeface="SimSun" panose="02010600030101010101" pitchFamily="2" charset="-122"/>
              </a:rPr>
              <a:t>Ms. Patricia Paoletta (USA), to develop further the working document towards a preliminary draft revision of Rec. ITU-R M.1450-5 </a:t>
            </a:r>
            <a:r>
              <a:rPr lang="en-GB" sz="1800" dirty="0">
                <a:effectLst/>
                <a:latin typeface="Times New Roman" panose="02020603050405020304" pitchFamily="18" charset="0"/>
                <a:ea typeface="SimSun" panose="02010600030101010101" pitchFamily="2" charset="-122"/>
              </a:rPr>
              <a:t>by including the specific proposals in the input contributions.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solidFill>
                  <a:srgbClr val="000000"/>
                </a:solidFill>
                <a:effectLst/>
                <a:latin typeface="Times New Roman" panose="02020603050405020304" pitchFamily="18" charset="0"/>
                <a:ea typeface="SimSun" panose="02010600030101010101" pitchFamily="2" charset="-122"/>
              </a:rPr>
              <a:t>The p</a:t>
            </a:r>
            <a:r>
              <a:rPr lang="en-GB" sz="1800" dirty="0">
                <a:effectLst/>
                <a:latin typeface="Times New Roman" panose="02020603050405020304" pitchFamily="18" charset="0"/>
                <a:ea typeface="SimSun" panose="02010600030101010101" pitchFamily="2" charset="-122"/>
              </a:rPr>
              <a:t>roposed revisions were included in the working document to reflect the new mandatory format for Recommendations, which will necessitate updating of references to the existing Tables and any retained Notes.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b="1" dirty="0">
                <a:effectLst/>
                <a:latin typeface="Times New Roman" panose="02020603050405020304" pitchFamily="18" charset="0"/>
                <a:ea typeface="SimSun" panose="02010600030101010101" pitchFamily="2" charset="-122"/>
              </a:rPr>
              <a:t>Some streamlining of the different options for revising ITU-R M.1450’s recommends was achieved</a:t>
            </a:r>
            <a:r>
              <a:rPr lang="en-GB" sz="1700" dirty="0">
                <a:effectLst/>
                <a:latin typeface="Times New Roman" panose="02020603050405020304" pitchFamily="18" charset="0"/>
                <a:ea typeface="SimSun" panose="02010600030101010101" pitchFamily="2" charset="-122"/>
              </a:rPr>
              <a:t>.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dirty="0">
                <a:effectLst/>
                <a:latin typeface="Times New Roman" panose="02020603050405020304" pitchFamily="18" charset="0"/>
                <a:ea typeface="SimSun" panose="02010600030101010101" pitchFamily="2" charset="-122"/>
              </a:rPr>
              <a:t>However, there is </a:t>
            </a:r>
            <a:r>
              <a:rPr lang="en-GB" sz="1700" b="1" dirty="0">
                <a:effectLst/>
                <a:latin typeface="Times New Roman" panose="02020603050405020304" pitchFamily="18" charset="0"/>
                <a:ea typeface="SimSun" panose="02010600030101010101" pitchFamily="2" charset="-122"/>
              </a:rPr>
              <a:t>no consensus on the need to conduct sharing </a:t>
            </a:r>
            <a:r>
              <a:rPr lang="en-GB" sz="1700" dirty="0">
                <a:effectLst/>
                <a:latin typeface="Times New Roman" panose="02020603050405020304" pitchFamily="18" charset="0"/>
                <a:ea typeface="SimSun" panose="02010600030101010101" pitchFamily="2" charset="-122"/>
              </a:rPr>
              <a:t>and compatibility standards before the Recommendation can be revised</a:t>
            </a:r>
            <a:r>
              <a:rPr lang="en-GB" dirty="0">
                <a:effectLst/>
                <a:latin typeface="Times New Roman" panose="02020603050405020304" pitchFamily="18" charset="0"/>
                <a:ea typeface="SimSun" panose="02010600030101010101" pitchFamily="2" charset="-122"/>
              </a:rPr>
              <a:t>.</a:t>
            </a:r>
            <a:endParaRPr lang="en-US"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826464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(3/3)</a:t>
            </a:r>
          </a:p>
        </p:txBody>
      </p:sp>
      <p:sp>
        <p:nvSpPr>
          <p:cNvPr id="6147" name="Content Placeholder 2"/>
          <p:cNvSpPr>
            <a:spLocks noGrp="1"/>
          </p:cNvSpPr>
          <p:nvPr>
            <p:ph idx="1"/>
          </p:nvPr>
        </p:nvSpPr>
        <p:spPr>
          <a:xfrm>
            <a:off x="965200" y="1371600"/>
            <a:ext cx="10361084" cy="4570414"/>
          </a:xfrm>
        </p:spPr>
        <p:txBody>
          <a:bodyPr wrap="square" anchor="t">
            <a:normAutofit lnSpcReduction="1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Some participants were of the opinion that such updates should be included in a revision upon receipt, because</a:t>
            </a:r>
            <a:r>
              <a:rPr lang="en-GB" sz="1800" i="1" dirty="0">
                <a:effectLst/>
                <a:latin typeface="Times New Roman" panose="02020603050405020304" pitchFamily="18" charset="0"/>
                <a:ea typeface="SimSun" panose="02010600030101010101" pitchFamily="2" charset="-122"/>
              </a:rPr>
              <a:t> </a:t>
            </a:r>
            <a:r>
              <a:rPr lang="en-GB" sz="1800" dirty="0">
                <a:effectLst/>
                <a:latin typeface="Times New Roman" panose="02020603050405020304" pitchFamily="18" charset="0"/>
                <a:ea typeface="SimSun" panose="02010600030101010101" pitchFamily="2" charset="-122"/>
              </a:rPr>
              <a:t>reference to </a:t>
            </a:r>
            <a:r>
              <a:rPr lang="en-GB" sz="1800" b="1" dirty="0">
                <a:effectLst/>
                <a:latin typeface="Times New Roman" panose="02020603050405020304" pitchFamily="18" charset="0"/>
                <a:ea typeface="SimSun" panose="02010600030101010101" pitchFamily="2" charset="-122"/>
              </a:rPr>
              <a:t>frequency bands integral to standards</a:t>
            </a:r>
            <a:r>
              <a:rPr lang="en-GB" sz="1800" dirty="0">
                <a:effectLst/>
                <a:latin typeface="Times New Roman" panose="02020603050405020304" pitchFamily="18" charset="0"/>
                <a:ea typeface="SimSun" panose="02010600030101010101" pitchFamily="2" charset="-122"/>
              </a:rPr>
              <a:t> does not confer any regulatory status in a standards document.</a:t>
            </a:r>
            <a:endParaRPr lang="en-US"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Such commenters stated during the DG that if such new technical standard will be recommended for use in a </a:t>
            </a:r>
            <a:r>
              <a:rPr lang="en-US" sz="1800" b="1" dirty="0">
                <a:effectLst/>
                <a:latin typeface="Times New Roman" panose="02020603050405020304" pitchFamily="18" charset="0"/>
                <a:ea typeface="SimSun" panose="02010600030101010101" pitchFamily="2" charset="-122"/>
              </a:rPr>
              <a:t>new frequency band before ITU-R studies has been conducted</a:t>
            </a:r>
            <a:r>
              <a:rPr lang="en-US" sz="1800" dirty="0">
                <a:effectLst/>
                <a:latin typeface="Times New Roman" panose="02020603050405020304" pitchFamily="18" charset="0"/>
                <a:ea typeface="SimSun" panose="02010600030101010101" pitchFamily="2" charset="-122"/>
              </a:rPr>
              <a:t>, that the usage condition must be strictly limited in the recommends.</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Others noted that </a:t>
            </a:r>
            <a:r>
              <a:rPr lang="en-US" sz="1800" b="1" dirty="0">
                <a:effectLst/>
                <a:latin typeface="Times New Roman" panose="02020603050405020304" pitchFamily="18" charset="0"/>
                <a:ea typeface="SimSun" panose="02010600030101010101" pitchFamily="2" charset="-122"/>
              </a:rPr>
              <a:t>administrations have the right to implement RLANs in the frequency bands allocated to mobile services in the Radio Regulations, and were concerned that limiting RLANs usage, as proposed in some options for revising the recommends, would impose limitations on that right</a:t>
            </a:r>
            <a:r>
              <a:rPr lang="en-US" sz="1800" dirty="0">
                <a:effectLst/>
                <a:latin typeface="Times New Roman" panose="02020603050405020304" pitchFamily="18" charset="0"/>
                <a:ea typeface="SimSun" panose="02010600030101010101" pitchFamily="2" charset="-122"/>
              </a:rPr>
              <a:t>. </a:t>
            </a: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Annex to the WP 5A Chairman’s Report of the 28</a:t>
            </a:r>
            <a:r>
              <a:rPr lang="en-GB" sz="1800" baseline="30000" dirty="0">
                <a:effectLst/>
                <a:latin typeface="Times New Roman" panose="02020603050405020304" pitchFamily="18" charset="0"/>
                <a:ea typeface="SimSun" panose="02010600030101010101" pitchFamily="2" charset="-122"/>
              </a:rPr>
              <a:t>th</a:t>
            </a:r>
            <a:r>
              <a:rPr lang="en-GB" sz="1800" dirty="0">
                <a:effectLst/>
                <a:latin typeface="Times New Roman" panose="02020603050405020304" pitchFamily="18" charset="0"/>
                <a:ea typeface="SimSun" panose="02010600030101010101" pitchFamily="2" charset="-122"/>
              </a:rPr>
              <a:t> meeting: </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5A/TEMP/256</a:t>
            </a:r>
            <a:endParaRPr lang="en-GB" sz="1800" dirty="0">
              <a:solidFill>
                <a:srgbClr val="0000CC"/>
              </a:solidFill>
              <a:effectLst/>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600" dirty="0">
                <a:effectLst/>
                <a:latin typeface="Arial" panose="020B0604020202020204" pitchFamily="34" charset="0"/>
                <a:ea typeface="SimSun" panose="02010600030101010101" pitchFamily="2" charset="-122"/>
                <a:cs typeface="Arial" panose="020B0604020202020204" pitchFamily="34" charset="0"/>
              </a:rPr>
              <a:t>The final compilation document has an embedded companion document that shows the current in force </a:t>
            </a:r>
            <a:r>
              <a:rPr lang="en-GB" sz="1600" i="1" dirty="0">
                <a:effectLst/>
                <a:latin typeface="Arial" panose="020B0604020202020204" pitchFamily="34" charset="0"/>
                <a:ea typeface="SimSun" panose="02010600030101010101" pitchFamily="2" charset="-122"/>
                <a:cs typeface="Arial" panose="020B0604020202020204" pitchFamily="34" charset="0"/>
              </a:rPr>
              <a:t>recommends </a:t>
            </a:r>
            <a:r>
              <a:rPr lang="en-GB" sz="1600" dirty="0">
                <a:effectLst/>
                <a:latin typeface="Arial" panose="020B0604020202020204" pitchFamily="34" charset="0"/>
                <a:ea typeface="SimSun" panose="02010600030101010101" pitchFamily="2" charset="-122"/>
                <a:cs typeface="Arial" panose="020B0604020202020204" pitchFamily="34" charset="0"/>
              </a:rPr>
              <a:t>from Recommendation ITU-R M.1450-5 (2014), as well as the four options for the preliminary draft Revision’s </a:t>
            </a:r>
            <a:r>
              <a:rPr lang="en-GB" sz="1600" i="1" dirty="0">
                <a:effectLst/>
                <a:latin typeface="Arial" panose="020B0604020202020204" pitchFamily="34" charset="0"/>
                <a:ea typeface="SimSun" panose="02010600030101010101" pitchFamily="2" charset="-122"/>
                <a:cs typeface="Arial" panose="020B0604020202020204" pitchFamily="34" charset="0"/>
              </a:rPr>
              <a:t>recommends,</a:t>
            </a:r>
            <a:r>
              <a:rPr lang="en-GB" sz="1600" dirty="0">
                <a:effectLst/>
                <a:latin typeface="Arial" panose="020B0604020202020204" pitchFamily="34" charset="0"/>
                <a:ea typeface="SimSun" panose="02010600030101010101" pitchFamily="2" charset="-122"/>
                <a:cs typeface="Arial" panose="020B0604020202020204" pitchFamily="34" charset="0"/>
              </a:rPr>
              <a:t> without track changes, for ease of viewing.</a:t>
            </a:r>
            <a:r>
              <a:rPr lang="en-US" sz="1600" dirty="0">
                <a:latin typeface="Arial" panose="020B0604020202020204" pitchFamily="34" charset="0"/>
                <a:ea typeface="SimSun" panose="02010600030101010101" pitchFamily="2" charset="-122"/>
                <a:cs typeface="Arial" panose="020B0604020202020204" pitchFamily="34" charset="0"/>
              </a:rPr>
              <a:t> </a:t>
            </a:r>
            <a:r>
              <a:rPr lang="fr-FR" sz="1600" b="1" i="0" dirty="0">
                <a:solidFill>
                  <a:srgbClr val="000080"/>
                </a:solidFill>
                <a:effectLst/>
                <a:latin typeface="Arial" panose="020B0604020202020204" pitchFamily="34" charset="0"/>
                <a:cs typeface="Arial" panose="020B0604020202020204" pitchFamily="34" charset="0"/>
              </a:rPr>
              <a:t>[708] </a:t>
            </a:r>
            <a:r>
              <a:rPr lang="fr-FR" sz="1600" b="1" i="0" dirty="0">
                <a:solidFill>
                  <a:srgbClr val="0000C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Annex 9 Part 1</a:t>
            </a:r>
            <a:endParaRPr lang="fr-FR" sz="1600" b="1" i="0" dirty="0">
              <a:solidFill>
                <a:srgbClr val="0000CC"/>
              </a:solidFill>
              <a:effectLst/>
              <a:latin typeface="Arial" panose="020B0604020202020204" pitchFamily="34" charset="0"/>
              <a:cs typeface="Arial" panose="020B0604020202020204" pitchFamily="34"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3750187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dirty="0"/>
              <a:t>Updates from ITU-R WP5A</a:t>
            </a:r>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1905923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recommendations on latest M.1450, M.1801 working drafts and other subjects based on the output of  WP5A Nov 2022</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2023-05-08 to 2023-05-19</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2. Proposed 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Jan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19,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Jan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Jan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Output documents of WP5A Nov 2022 </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Ad Hoc Endorsement</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December 06, 2022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https://mentor.ieee.org/802.11/dcn/23/11-23-0082-00-0itu-itu-ahg-minutes-for-december-6-2022-meeting.docx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 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68277</TotalTime>
  <Words>2156</Words>
  <Application>Microsoft Office PowerPoint</Application>
  <PresentationFormat>Widescreen</PresentationFormat>
  <Paragraphs>208</Paragraphs>
  <Slides>17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Discussion: Output documents of WP5A Nov 2022  (1/3)</vt:lpstr>
      <vt:lpstr>Discussion: Output documents of WP5A Nov 2022  (2/3)</vt:lpstr>
      <vt:lpstr>Discussion: Output documents of WP5A Nov 2022  (3/3)</vt:lpstr>
      <vt:lpstr>Updates from ITU-R WP5A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507</cp:revision>
  <cp:lastPrinted>1601-01-01T00:00:00Z</cp:lastPrinted>
  <dcterms:created xsi:type="dcterms:W3CDTF">2017-06-02T20:57:23Z</dcterms:created>
  <dcterms:modified xsi:type="dcterms:W3CDTF">2023-01-19T04:58:08Z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