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2" r:id="rId5"/>
    <p:sldId id="263" r:id="rId6"/>
    <p:sldId id="267" r:id="rId7"/>
    <p:sldId id="268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105" d="100"/>
          <a:sy n="105" d="100"/>
        </p:scale>
        <p:origin x="120" y="3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2AE847DE-6B25-48E4-9091-75CBDA6AD85B}"/>
    <pc:docChg chg="modSld">
      <pc:chgData name="Lumbatis, Kurt" userId="68b38a53-abea-4f9f-9666-d9a08e7d983a" providerId="ADAL" clId="{2AE847DE-6B25-48E4-9091-75CBDA6AD85B}" dt="2023-01-10T19:03:54.571" v="3" actId="20577"/>
      <pc:docMkLst>
        <pc:docMk/>
      </pc:docMkLst>
      <pc:sldChg chg="modSp mod">
        <pc:chgData name="Lumbatis, Kurt" userId="68b38a53-abea-4f9f-9666-d9a08e7d983a" providerId="ADAL" clId="{2AE847DE-6B25-48E4-9091-75CBDA6AD85B}" dt="2023-01-10T19:03:54.571" v="3" actId="20577"/>
        <pc:sldMkLst>
          <pc:docMk/>
          <pc:sldMk cId="0" sldId="256"/>
        </pc:sldMkLst>
        <pc:spChg chg="mod">
          <ac:chgData name="Lumbatis, Kurt" userId="68b38a53-abea-4f9f-9666-d9a08e7d983a" providerId="ADAL" clId="{2AE847DE-6B25-48E4-9091-75CBDA6AD85B}" dt="2023-01-10T19:03:54.571" v="3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6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7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Kurt Lumbatis, CommScope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802.11-22/2186r1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Device Identifier Status Codes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4DECA34-2E0A-B17C-10FA-7BCB50C22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890432"/>
              </p:ext>
            </p:extLst>
          </p:nvPr>
        </p:nvGraphicFramePr>
        <p:xfrm>
          <a:off x="1101758" y="2426335"/>
          <a:ext cx="10175840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70042">
                  <a:extLst>
                    <a:ext uri="{9D8B030D-6E8A-4147-A177-3AD203B41FA5}">
                      <a16:colId xmlns:a16="http://schemas.microsoft.com/office/drawing/2014/main" val="222286354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597783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1744333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89204594"/>
                    </a:ext>
                  </a:extLst>
                </a:gridCol>
                <a:gridCol w="3505198">
                  <a:extLst>
                    <a:ext uri="{9D8B030D-6E8A-4147-A177-3AD203B41FA5}">
                      <a16:colId xmlns:a16="http://schemas.microsoft.com/office/drawing/2014/main" val="39586663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077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Kurt Lumbatis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Commscope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Kurt.Lumbatis@commscope.com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6422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Definition of Device Identifier Status Codes and locations.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E50C-041E-EB6B-9FB7-9EC48C52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3A91-F0DD-B723-2B26-9731A181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R0 – Initial Version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R1 – Discussion 1/10/2023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FF588-17EF-42C1-C580-A4E672936A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82C7E-A34F-25AE-CA27-4989A73AFA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5917E-CD59-FA07-F2C3-9FCAB8CBBA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71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Suggestions to Add Device Identifier Status Field to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element in (Re)Association Request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element in Association Response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KDE Message 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KDE Message 3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proposal seeks to Define this Status Field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 9.4.2.296a of the IEEE P802.1bh D0.2, 9.4.2.296a Figure 9-1002a the Device ID element is defined as:</a:t>
            </a:r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I propose the following change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9E85EA-B397-02A4-5970-47005CC5C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7559"/>
              </p:ext>
            </p:extLst>
          </p:nvPr>
        </p:nvGraphicFramePr>
        <p:xfrm>
          <a:off x="1828800" y="2964119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0205980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1355995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80714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7764337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2550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5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1729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3966011-8481-03B9-D718-98CCBAC35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045211"/>
              </p:ext>
            </p:extLst>
          </p:nvPr>
        </p:nvGraphicFramePr>
        <p:xfrm>
          <a:off x="1854198" y="4825365"/>
          <a:ext cx="812800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70205980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1355995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8071405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764337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1623572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92550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Identifier</a:t>
                      </a:r>
                      <a:br>
                        <a:rPr lang="en-US" b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5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172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Element Status Code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/>
          <a:lstStyle/>
          <a:p>
            <a:r>
              <a:rPr lang="en-GB" dirty="0"/>
              <a:t>An additional Table will be necessary to define the contents of the Identifier Status in 9.4.2.296.  I propose a table be added to this section.  Note this table may be utilized as both a Status Indication as well as a command.</a:t>
            </a:r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4007B4B0-DFD0-975B-234D-82A90DB26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475762"/>
              </p:ext>
            </p:extLst>
          </p:nvPr>
        </p:nvGraphicFramePr>
        <p:xfrm>
          <a:off x="990600" y="3000694"/>
          <a:ext cx="9906001" cy="249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220450141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479453774"/>
                    </a:ext>
                  </a:extLst>
                </a:gridCol>
                <a:gridCol w="4343401">
                  <a:extLst>
                    <a:ext uri="{9D8B030D-6E8A-4147-A177-3AD203B41FA5}">
                      <a16:colId xmlns:a16="http://schemas.microsoft.com/office/drawing/2014/main" val="968301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Status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108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Success/NOP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Identifier recognized or assigned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98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Not Recognized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Identifier not recognized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900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2"/>
                          </a:solidFill>
                        </a:rPr>
                        <a:t>Request/Provide Text Based Identifier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2"/>
                          </a:solidFill>
                        </a:rPr>
                        <a:t>STA Requests a new Textual Identifier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00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2"/>
                          </a:solidFill>
                        </a:rPr>
                        <a:t>Request MADD MAC Address (e.g.)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STA wants to utilize MADD 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797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99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906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KDE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GB" dirty="0"/>
              <a:t>Per 12.7.2 EAPOL-Key frames of the IEEE P802.1bh D0.2, 9.4.2.296a Figure 12-48a the Device ID KDE element is defined as:</a:t>
            </a:r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I propose the following change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Status will cross reference the table added in 9.4.2.296a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BBCCE446-3948-1BC1-2B79-1B740BBF7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25650"/>
              </p:ext>
            </p:extLst>
          </p:nvPr>
        </p:nvGraphicFramePr>
        <p:xfrm>
          <a:off x="1983318" y="2572226"/>
          <a:ext cx="3810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2249294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236669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719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5175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C81208C-B312-6E92-845F-8051B06E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437405"/>
              </p:ext>
            </p:extLst>
          </p:nvPr>
        </p:nvGraphicFramePr>
        <p:xfrm>
          <a:off x="1949790" y="4336368"/>
          <a:ext cx="5715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70559865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1497756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4003136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Identifier 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342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259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673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352</TotalTime>
  <Words>459</Words>
  <Application>Microsoft Office PowerPoint</Application>
  <PresentationFormat>Widescreen</PresentationFormat>
  <Paragraphs>139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Office Theme</vt:lpstr>
      <vt:lpstr>Device Identifier Status Codes</vt:lpstr>
      <vt:lpstr>Abstract</vt:lpstr>
      <vt:lpstr>Versions</vt:lpstr>
      <vt:lpstr>Overview</vt:lpstr>
      <vt:lpstr>Device ID Element</vt:lpstr>
      <vt:lpstr>Device ID Element Status Code Table</vt:lpstr>
      <vt:lpstr>Device ID KDE Element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Identifier Status Codes</dc:title>
  <dc:creator>Lumbatis, Kurt</dc:creator>
  <cp:lastModifiedBy>Lumbatis, Kurt</cp:lastModifiedBy>
  <cp:revision>3</cp:revision>
  <cp:lastPrinted>1601-01-01T00:00:00Z</cp:lastPrinted>
  <dcterms:created xsi:type="dcterms:W3CDTF">2022-12-16T01:22:07Z</dcterms:created>
  <dcterms:modified xsi:type="dcterms:W3CDTF">2023-01-10T19:04:04Z</dcterms:modified>
</cp:coreProperties>
</file>