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2" r:id="rId5"/>
    <p:sldId id="263" r:id="rId6"/>
    <p:sldId id="267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7F0241-D705-4BE1-9E4A-87273CD7815C}" v="12" dt="2023-01-10T14:16:03.4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 varScale="1">
        <p:scale>
          <a:sx n="87" d="100"/>
          <a:sy n="87" d="100"/>
        </p:scale>
        <p:origin x="90" y="62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mbatis, Kurt" userId="68b38a53-abea-4f9f-9666-d9a08e7d983a" providerId="ADAL" clId="{8D7F0241-D705-4BE1-9E4A-87273CD7815C}"/>
    <pc:docChg chg="undo custSel addSld delSld modSld sldOrd modMainMaster">
      <pc:chgData name="Lumbatis, Kurt" userId="68b38a53-abea-4f9f-9666-d9a08e7d983a" providerId="ADAL" clId="{8D7F0241-D705-4BE1-9E4A-87273CD7815C}" dt="2023-01-10T14:21:33.059" v="1872" actId="20577"/>
      <pc:docMkLst>
        <pc:docMk/>
      </pc:docMkLst>
      <pc:sldChg chg="addSp delSp modSp mod">
        <pc:chgData name="Lumbatis, Kurt" userId="68b38a53-abea-4f9f-9666-d9a08e7d983a" providerId="ADAL" clId="{8D7F0241-D705-4BE1-9E4A-87273CD7815C}" dt="2023-01-09T17:35:33.971" v="289" actId="20577"/>
        <pc:sldMkLst>
          <pc:docMk/>
          <pc:sldMk cId="0" sldId="256"/>
        </pc:sldMkLst>
        <pc:spChg chg="mod">
          <ac:chgData name="Lumbatis, Kurt" userId="68b38a53-abea-4f9f-9666-d9a08e7d983a" providerId="ADAL" clId="{8D7F0241-D705-4BE1-9E4A-87273CD7815C}" dt="2023-01-09T17:24:45.535" v="9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25:13.305" v="142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35:33.971" v="289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24:26.236" v="76" actId="20577"/>
          <ac:spMkLst>
            <pc:docMk/>
            <pc:sldMk cId="0" sldId="256"/>
            <ac:spMk id="3074" creationId="{00000000-0000-0000-0000-000000000000}"/>
          </ac:spMkLst>
        </pc:spChg>
        <pc:graphicFrameChg chg="add mod modGraphic">
          <ac:chgData name="Lumbatis, Kurt" userId="68b38a53-abea-4f9f-9666-d9a08e7d983a" providerId="ADAL" clId="{8D7F0241-D705-4BE1-9E4A-87273CD7815C}" dt="2023-01-09T17:34:25.556" v="253" actId="13926"/>
          <ac:graphicFrameMkLst>
            <pc:docMk/>
            <pc:sldMk cId="0" sldId="256"/>
            <ac:graphicFrameMk id="2" creationId="{F4DECA34-2E0A-B17C-10FA-7BCB50C2282F}"/>
          </ac:graphicFrameMkLst>
        </pc:graphicFrameChg>
        <pc:graphicFrameChg chg="del mod">
          <ac:chgData name="Lumbatis, Kurt" userId="68b38a53-abea-4f9f-9666-d9a08e7d983a" providerId="ADAL" clId="{8D7F0241-D705-4BE1-9E4A-87273CD7815C}" dt="2023-01-09T17:28:44.570" v="144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Lumbatis, Kurt" userId="68b38a53-abea-4f9f-9666-d9a08e7d983a" providerId="ADAL" clId="{8D7F0241-D705-4BE1-9E4A-87273CD7815C}" dt="2023-01-09T17:35:43.553" v="290" actId="2696"/>
        <pc:sldMkLst>
          <pc:docMk/>
          <pc:sldMk cId="0" sldId="258"/>
        </pc:sldMkLst>
      </pc:sldChg>
      <pc:sldChg chg="del">
        <pc:chgData name="Lumbatis, Kurt" userId="68b38a53-abea-4f9f-9666-d9a08e7d983a" providerId="ADAL" clId="{8D7F0241-D705-4BE1-9E4A-87273CD7815C}" dt="2023-01-09T17:27:23.616" v="143" actId="2696"/>
        <pc:sldMkLst>
          <pc:docMk/>
          <pc:sldMk cId="0" sldId="259"/>
        </pc:sldMkLst>
      </pc:sldChg>
      <pc:sldChg chg="del">
        <pc:chgData name="Lumbatis, Kurt" userId="68b38a53-abea-4f9f-9666-d9a08e7d983a" providerId="ADAL" clId="{8D7F0241-D705-4BE1-9E4A-87273CD7815C}" dt="2023-01-09T17:35:49.476" v="291" actId="2696"/>
        <pc:sldMkLst>
          <pc:docMk/>
          <pc:sldMk cId="0" sldId="260"/>
        </pc:sldMkLst>
      </pc:sldChg>
      <pc:sldChg chg="del">
        <pc:chgData name="Lumbatis, Kurt" userId="68b38a53-abea-4f9f-9666-d9a08e7d983a" providerId="ADAL" clId="{8D7F0241-D705-4BE1-9E4A-87273CD7815C}" dt="2023-01-09T17:36:00.883" v="292" actId="2696"/>
        <pc:sldMkLst>
          <pc:docMk/>
          <pc:sldMk cId="0" sldId="261"/>
        </pc:sldMkLst>
      </pc:sldChg>
      <pc:sldChg chg="modSp mod">
        <pc:chgData name="Lumbatis, Kurt" userId="68b38a53-abea-4f9f-9666-d9a08e7d983a" providerId="ADAL" clId="{8D7F0241-D705-4BE1-9E4A-87273CD7815C}" dt="2023-01-09T17:45:29.102" v="625" actId="20577"/>
        <pc:sldMkLst>
          <pc:docMk/>
          <pc:sldMk cId="0" sldId="262"/>
        </pc:sldMkLst>
        <pc:spChg chg="mod">
          <ac:chgData name="Lumbatis, Kurt" userId="68b38a53-abea-4f9f-9666-d9a08e7d983a" providerId="ADAL" clId="{8D7F0241-D705-4BE1-9E4A-87273CD7815C}" dt="2023-01-09T17:36:41.636" v="300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45:29.102" v="625" actId="20577"/>
          <ac:spMkLst>
            <pc:docMk/>
            <pc:sldMk cId="0" sldId="262"/>
            <ac:spMk id="9218" creationId="{00000000-0000-0000-0000-000000000000}"/>
          </ac:spMkLst>
        </pc:spChg>
      </pc:sldChg>
      <pc:sldChg chg="addSp modSp mod">
        <pc:chgData name="Lumbatis, Kurt" userId="68b38a53-abea-4f9f-9666-d9a08e7d983a" providerId="ADAL" clId="{8D7F0241-D705-4BE1-9E4A-87273CD7815C}" dt="2023-01-09T17:56:51.113" v="940" actId="20577"/>
        <pc:sldMkLst>
          <pc:docMk/>
          <pc:sldMk cId="0" sldId="263"/>
        </pc:sldMkLst>
        <pc:spChg chg="mod">
          <ac:chgData name="Lumbatis, Kurt" userId="68b38a53-abea-4f9f-9666-d9a08e7d983a" providerId="ADAL" clId="{8D7F0241-D705-4BE1-9E4A-87273CD7815C}" dt="2023-01-09T17:45:48.326" v="642" actId="20577"/>
          <ac:spMkLst>
            <pc:docMk/>
            <pc:sldMk cId="0" sldId="263"/>
            <ac:spMk id="2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52:11.573" v="894" actId="20577"/>
          <ac:spMkLst>
            <pc:docMk/>
            <pc:sldMk cId="0" sldId="263"/>
            <ac:spMk id="3" creationId="{00000000-0000-0000-0000-000000000000}"/>
          </ac:spMkLst>
        </pc:spChg>
        <pc:graphicFrameChg chg="add mod modGraphic">
          <ac:chgData name="Lumbatis, Kurt" userId="68b38a53-abea-4f9f-9666-d9a08e7d983a" providerId="ADAL" clId="{8D7F0241-D705-4BE1-9E4A-87273CD7815C}" dt="2023-01-09T17:52:17.862" v="895" actId="113"/>
          <ac:graphicFrameMkLst>
            <pc:docMk/>
            <pc:sldMk cId="0" sldId="263"/>
            <ac:graphicFrameMk id="7" creationId="{2B9E85EA-B397-02A4-5970-47005CC5CBBE}"/>
          </ac:graphicFrameMkLst>
        </pc:graphicFrameChg>
        <pc:graphicFrameChg chg="add mod modGraphic">
          <ac:chgData name="Lumbatis, Kurt" userId="68b38a53-abea-4f9f-9666-d9a08e7d983a" providerId="ADAL" clId="{8D7F0241-D705-4BE1-9E4A-87273CD7815C}" dt="2023-01-09T17:56:51.113" v="940" actId="20577"/>
          <ac:graphicFrameMkLst>
            <pc:docMk/>
            <pc:sldMk cId="0" sldId="263"/>
            <ac:graphicFrameMk id="8" creationId="{A3966011-8481-03B9-D718-98CCBAC3512A}"/>
          </ac:graphicFrameMkLst>
        </pc:graphicFrameChg>
      </pc:sldChg>
      <pc:sldChg chg="modSp new mod">
        <pc:chgData name="Lumbatis, Kurt" userId="68b38a53-abea-4f9f-9666-d9a08e7d983a" providerId="ADAL" clId="{8D7F0241-D705-4BE1-9E4A-87273CD7815C}" dt="2023-01-09T17:35:11.315" v="287" actId="20577"/>
        <pc:sldMkLst>
          <pc:docMk/>
          <pc:sldMk cId="686715271" sldId="265"/>
        </pc:sldMkLst>
        <pc:spChg chg="mod">
          <ac:chgData name="Lumbatis, Kurt" userId="68b38a53-abea-4f9f-9666-d9a08e7d983a" providerId="ADAL" clId="{8D7F0241-D705-4BE1-9E4A-87273CD7815C}" dt="2023-01-09T17:34:54.669" v="262" actId="20577"/>
          <ac:spMkLst>
            <pc:docMk/>
            <pc:sldMk cId="686715271" sldId="265"/>
            <ac:spMk id="2" creationId="{1890E50C-041E-EB6B-9FB7-9EC48C52ED0A}"/>
          </ac:spMkLst>
        </pc:spChg>
        <pc:spChg chg="mod">
          <ac:chgData name="Lumbatis, Kurt" userId="68b38a53-abea-4f9f-9666-d9a08e7d983a" providerId="ADAL" clId="{8D7F0241-D705-4BE1-9E4A-87273CD7815C}" dt="2023-01-09T17:35:11.315" v="287" actId="20577"/>
          <ac:spMkLst>
            <pc:docMk/>
            <pc:sldMk cId="686715271" sldId="265"/>
            <ac:spMk id="3" creationId="{4FE43A91-F0DD-B723-2B26-9731A1817367}"/>
          </ac:spMkLst>
        </pc:spChg>
      </pc:sldChg>
      <pc:sldChg chg="new del ord">
        <pc:chgData name="Lumbatis, Kurt" userId="68b38a53-abea-4f9f-9666-d9a08e7d983a" providerId="ADAL" clId="{8D7F0241-D705-4BE1-9E4A-87273CD7815C}" dt="2023-01-10T14:18:31.967" v="1736" actId="2696"/>
        <pc:sldMkLst>
          <pc:docMk/>
          <pc:sldMk cId="2484269751" sldId="266"/>
        </pc:sldMkLst>
      </pc:sldChg>
      <pc:sldChg chg="addSp delSp modSp add mod">
        <pc:chgData name="Lumbatis, Kurt" userId="68b38a53-abea-4f9f-9666-d9a08e7d983a" providerId="ADAL" clId="{8D7F0241-D705-4BE1-9E4A-87273CD7815C}" dt="2023-01-10T14:21:33.059" v="1872" actId="20577"/>
        <pc:sldMkLst>
          <pc:docMk/>
          <pc:sldMk cId="2579906779" sldId="267"/>
        </pc:sldMkLst>
        <pc:spChg chg="mod">
          <ac:chgData name="Lumbatis, Kurt" userId="68b38a53-abea-4f9f-9666-d9a08e7d983a" providerId="ADAL" clId="{8D7F0241-D705-4BE1-9E4A-87273CD7815C}" dt="2023-01-10T14:01:29.360" v="1302" actId="20577"/>
          <ac:spMkLst>
            <pc:docMk/>
            <pc:sldMk cId="2579906779" sldId="267"/>
            <ac:spMk id="2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10T14:05:25.862" v="1448" actId="20577"/>
          <ac:spMkLst>
            <pc:docMk/>
            <pc:sldMk cId="2579906779" sldId="267"/>
            <ac:spMk id="3" creationId="{00000000-0000-0000-0000-000000000000}"/>
          </ac:spMkLst>
        </pc:spChg>
        <pc:graphicFrameChg chg="del">
          <ac:chgData name="Lumbatis, Kurt" userId="68b38a53-abea-4f9f-9666-d9a08e7d983a" providerId="ADAL" clId="{8D7F0241-D705-4BE1-9E4A-87273CD7815C}" dt="2023-01-09T17:57:39.998" v="942" actId="478"/>
          <ac:graphicFrameMkLst>
            <pc:docMk/>
            <pc:sldMk cId="2579906779" sldId="267"/>
            <ac:graphicFrameMk id="7" creationId="{2B9E85EA-B397-02A4-5970-47005CC5CBBE}"/>
          </ac:graphicFrameMkLst>
        </pc:graphicFrameChg>
        <pc:graphicFrameChg chg="add mod modGraphic">
          <ac:chgData name="Lumbatis, Kurt" userId="68b38a53-abea-4f9f-9666-d9a08e7d983a" providerId="ADAL" clId="{8D7F0241-D705-4BE1-9E4A-87273CD7815C}" dt="2023-01-10T14:21:33.059" v="1872" actId="20577"/>
          <ac:graphicFrameMkLst>
            <pc:docMk/>
            <pc:sldMk cId="2579906779" sldId="267"/>
            <ac:graphicFrameMk id="7" creationId="{4007B4B0-DFD0-975B-234D-82A90DB26BF8}"/>
          </ac:graphicFrameMkLst>
        </pc:graphicFrameChg>
        <pc:graphicFrameChg chg="del">
          <ac:chgData name="Lumbatis, Kurt" userId="68b38a53-abea-4f9f-9666-d9a08e7d983a" providerId="ADAL" clId="{8D7F0241-D705-4BE1-9E4A-87273CD7815C}" dt="2023-01-10T13:56:51.399" v="1115" actId="478"/>
          <ac:graphicFrameMkLst>
            <pc:docMk/>
            <pc:sldMk cId="2579906779" sldId="267"/>
            <ac:graphicFrameMk id="8" creationId="{A3966011-8481-03B9-D718-98CCBAC3512A}"/>
          </ac:graphicFrameMkLst>
        </pc:graphicFrameChg>
      </pc:sldChg>
      <pc:sldChg chg="addSp delSp modSp add mod">
        <pc:chgData name="Lumbatis, Kurt" userId="68b38a53-abea-4f9f-9666-d9a08e7d983a" providerId="ADAL" clId="{8D7F0241-D705-4BE1-9E4A-87273CD7815C}" dt="2023-01-10T14:19:54.622" v="1749" actId="20577"/>
        <pc:sldMkLst>
          <pc:docMk/>
          <pc:sldMk cId="772673357" sldId="268"/>
        </pc:sldMkLst>
        <pc:spChg chg="mod">
          <ac:chgData name="Lumbatis, Kurt" userId="68b38a53-abea-4f9f-9666-d9a08e7d983a" providerId="ADAL" clId="{8D7F0241-D705-4BE1-9E4A-87273CD7815C}" dt="2023-01-10T14:08:48.482" v="1561" actId="20577"/>
          <ac:spMkLst>
            <pc:docMk/>
            <pc:sldMk cId="772673357" sldId="268"/>
            <ac:spMk id="2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10T14:12:24.337" v="1643"/>
          <ac:spMkLst>
            <pc:docMk/>
            <pc:sldMk cId="772673357" sldId="268"/>
            <ac:spMk id="3" creationId="{00000000-0000-0000-0000-000000000000}"/>
          </ac:spMkLst>
        </pc:spChg>
        <pc:graphicFrameChg chg="del">
          <ac:chgData name="Lumbatis, Kurt" userId="68b38a53-abea-4f9f-9666-d9a08e7d983a" providerId="ADAL" clId="{8D7F0241-D705-4BE1-9E4A-87273CD7815C}" dt="2023-01-10T14:10:11.753" v="1616" actId="478"/>
          <ac:graphicFrameMkLst>
            <pc:docMk/>
            <pc:sldMk cId="772673357" sldId="268"/>
            <ac:graphicFrameMk id="7" creationId="{2B9E85EA-B397-02A4-5970-47005CC5CBBE}"/>
          </ac:graphicFrameMkLst>
        </pc:graphicFrameChg>
        <pc:graphicFrameChg chg="del mod">
          <ac:chgData name="Lumbatis, Kurt" userId="68b38a53-abea-4f9f-9666-d9a08e7d983a" providerId="ADAL" clId="{8D7F0241-D705-4BE1-9E4A-87273CD7815C}" dt="2023-01-10T14:11:29.082" v="1627" actId="478"/>
          <ac:graphicFrameMkLst>
            <pc:docMk/>
            <pc:sldMk cId="772673357" sldId="268"/>
            <ac:graphicFrameMk id="8" creationId="{A3966011-8481-03B9-D718-98CCBAC3512A}"/>
          </ac:graphicFrameMkLst>
        </pc:graphicFrameChg>
        <pc:graphicFrameChg chg="add del mod modGraphic">
          <ac:chgData name="Lumbatis, Kurt" userId="68b38a53-abea-4f9f-9666-d9a08e7d983a" providerId="ADAL" clId="{8D7F0241-D705-4BE1-9E4A-87273CD7815C}" dt="2023-01-10T14:12:10.189" v="1641" actId="478"/>
          <ac:graphicFrameMkLst>
            <pc:docMk/>
            <pc:sldMk cId="772673357" sldId="268"/>
            <ac:graphicFrameMk id="9" creationId="{31E4092E-D5F8-3F02-07D4-B66E316E3BE8}"/>
          </ac:graphicFrameMkLst>
        </pc:graphicFrameChg>
        <pc:graphicFrameChg chg="add del mod modGraphic">
          <ac:chgData name="Lumbatis, Kurt" userId="68b38a53-abea-4f9f-9666-d9a08e7d983a" providerId="ADAL" clId="{8D7F0241-D705-4BE1-9E4A-87273CD7815C}" dt="2023-01-10T14:14:38.583" v="1681" actId="478"/>
          <ac:graphicFrameMkLst>
            <pc:docMk/>
            <pc:sldMk cId="772673357" sldId="268"/>
            <ac:graphicFrameMk id="10" creationId="{2B2FFB7D-52ED-9ACB-18F7-C4554638953B}"/>
          </ac:graphicFrameMkLst>
        </pc:graphicFrameChg>
        <pc:graphicFrameChg chg="add mod modGraphic">
          <ac:chgData name="Lumbatis, Kurt" userId="68b38a53-abea-4f9f-9666-d9a08e7d983a" providerId="ADAL" clId="{8D7F0241-D705-4BE1-9E4A-87273CD7815C}" dt="2023-01-10T14:19:15.227" v="1738" actId="14100"/>
          <ac:graphicFrameMkLst>
            <pc:docMk/>
            <pc:sldMk cId="772673357" sldId="268"/>
            <ac:graphicFrameMk id="11" creationId="{BBCCE446-3948-1BC1-2B79-1B740BBF7B3C}"/>
          </ac:graphicFrameMkLst>
        </pc:graphicFrameChg>
        <pc:graphicFrameChg chg="add mod modGraphic">
          <ac:chgData name="Lumbatis, Kurt" userId="68b38a53-abea-4f9f-9666-d9a08e7d983a" providerId="ADAL" clId="{8D7F0241-D705-4BE1-9E4A-87273CD7815C}" dt="2023-01-10T14:19:54.622" v="1749" actId="20577"/>
          <ac:graphicFrameMkLst>
            <pc:docMk/>
            <pc:sldMk cId="772673357" sldId="268"/>
            <ac:graphicFrameMk id="12" creationId="{6C81208C-B312-6E92-845F-8051B06E189C}"/>
          </ac:graphicFrameMkLst>
        </pc:graphicFrameChg>
      </pc:sldChg>
      <pc:sldChg chg="add del">
        <pc:chgData name="Lumbatis, Kurt" userId="68b38a53-abea-4f9f-9666-d9a08e7d983a" providerId="ADAL" clId="{8D7F0241-D705-4BE1-9E4A-87273CD7815C}" dt="2023-01-10T14:18:35.630" v="1737" actId="2696"/>
        <pc:sldMkLst>
          <pc:docMk/>
          <pc:sldMk cId="1916726234" sldId="269"/>
        </pc:sldMkLst>
      </pc:sldChg>
      <pc:sldMasterChg chg="modSp mod">
        <pc:chgData name="Lumbatis, Kurt" userId="68b38a53-abea-4f9f-9666-d9a08e7d983a" providerId="ADAL" clId="{8D7F0241-D705-4BE1-9E4A-87273CD7815C}" dt="2023-01-09T17:22:51.327" v="66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8D7F0241-D705-4BE1-9E4A-87273CD7815C}" dt="2023-01-09T17:22:23.013" v="22" actId="20577"/>
          <ac:spMkLst>
            <pc:docMk/>
            <pc:sldMasterMk cId="0" sldId="2147483648"/>
            <ac:spMk id="1027" creationId="{00000000-0000-0000-0000-000000000000}"/>
          </ac:spMkLst>
        </pc:spChg>
        <pc:spChg chg="mod">
          <ac:chgData name="Lumbatis, Kurt" userId="68b38a53-abea-4f9f-9666-d9a08e7d983a" providerId="ADAL" clId="{8D7F0241-D705-4BE1-9E4A-87273CD7815C}" dt="2023-01-09T17:22:51.327" v="66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  <pc:docChgLst>
    <pc:chgData name="Lumbatis, Kurt" userId="68b38a53-abea-4f9f-9666-d9a08e7d983a" providerId="ADAL" clId="{52F444E9-1895-4F71-B119-DE107840B4C7}"/>
    <pc:docChg chg="modSld modMainMaster">
      <pc:chgData name="Lumbatis, Kurt" userId="68b38a53-abea-4f9f-9666-d9a08e7d983a" providerId="ADAL" clId="{52F444E9-1895-4F71-B119-DE107840B4C7}" dt="2022-12-16T01:43:34.197" v="140" actId="20577"/>
      <pc:docMkLst>
        <pc:docMk/>
      </pc:docMkLst>
      <pc:sldChg chg="modSp mod">
        <pc:chgData name="Lumbatis, Kurt" userId="68b38a53-abea-4f9f-9666-d9a08e7d983a" providerId="ADAL" clId="{52F444E9-1895-4F71-B119-DE107840B4C7}" dt="2022-12-16T01:43:34.197" v="140" actId="20577"/>
        <pc:sldMkLst>
          <pc:docMk/>
          <pc:sldMk cId="0" sldId="257"/>
        </pc:sldMkLst>
        <pc:spChg chg="mod">
          <ac:chgData name="Lumbatis, Kurt" userId="68b38a53-abea-4f9f-9666-d9a08e7d983a" providerId="ADAL" clId="{52F444E9-1895-4F71-B119-DE107840B4C7}" dt="2022-12-16T01:43:34.197" v="140" actId="20577"/>
          <ac:spMkLst>
            <pc:docMk/>
            <pc:sldMk cId="0" sldId="257"/>
            <ac:spMk id="4098" creationId="{00000000-0000-0000-0000-000000000000}"/>
          </ac:spMkLst>
        </pc:spChg>
      </pc:sldChg>
      <pc:sldMasterChg chg="modSp mod">
        <pc:chgData name="Lumbatis, Kurt" userId="68b38a53-abea-4f9f-9666-d9a08e7d983a" providerId="ADAL" clId="{52F444E9-1895-4F71-B119-DE107840B4C7}" dt="2022-12-16T01:42:36.787" v="11" actId="20577"/>
        <pc:sldMasterMkLst>
          <pc:docMk/>
          <pc:sldMasterMk cId="0" sldId="2147483648"/>
        </pc:sldMasterMkLst>
        <pc:spChg chg="mod">
          <ac:chgData name="Lumbatis, Kurt" userId="68b38a53-abea-4f9f-9666-d9a08e7d983a" providerId="ADAL" clId="{52F444E9-1895-4F71-B119-DE107840B4C7}" dt="2022-12-16T01:42:36.787" v="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Kurt Lumbatis, CommScope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565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17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January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Kurt Lumbatis, CommScope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Kurt Lumbatis, CommScope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Kurt Lumbatis, CommScope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802.11-22/2186r0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Device Identifier Status Codes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4DECA34-2E0A-B17C-10FA-7BCB50C22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494652"/>
              </p:ext>
            </p:extLst>
          </p:nvPr>
        </p:nvGraphicFramePr>
        <p:xfrm>
          <a:off x="1101758" y="2426335"/>
          <a:ext cx="10175840" cy="7416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70042">
                  <a:extLst>
                    <a:ext uri="{9D8B030D-6E8A-4147-A177-3AD203B41FA5}">
                      <a16:colId xmlns:a16="http://schemas.microsoft.com/office/drawing/2014/main" val="22228635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597783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51744333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89204594"/>
                    </a:ext>
                  </a:extLst>
                </a:gridCol>
                <a:gridCol w="3505198">
                  <a:extLst>
                    <a:ext uri="{9D8B030D-6E8A-4147-A177-3AD203B41FA5}">
                      <a16:colId xmlns:a16="http://schemas.microsoft.com/office/drawing/2014/main" val="39586663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0776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Kurt Lumbatis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Commscope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Kurt.Lumbatis@commscope.com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64229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Definition of Device Identifier Status Codes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0E50C-041E-EB6B-9FB7-9EC48C52E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3A91-F0DD-B723-2B26-9731A1817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R0 – Initial Version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BFF588-17EF-42C1-C580-A4E672936A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82C7E-A34F-25AE-CA27-4989A73AFA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475917E-CD59-FA07-F2C3-9FCAB8CBBA2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1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Suggestions to Add Device Identifier Status Field to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element in (Re)Association Request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element in Association Response frame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KDE Message 2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Device ID KDE Message 3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This proposal seeks to Define this Status Field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 9.4.2.296a of the IEEE P802.1bh D0.2, 9.4.2.296a Figure 9-1002a the Device ID element is defined as: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 propose the following change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2B9E85EA-B397-02A4-5970-47005CC5CB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7559"/>
              </p:ext>
            </p:extLst>
          </p:nvPr>
        </p:nvGraphicFramePr>
        <p:xfrm>
          <a:off x="1828800" y="2964119"/>
          <a:ext cx="8128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70205980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1355995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88071405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97764337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2550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5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1729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3966011-8481-03B9-D718-98CCBAC351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045211"/>
              </p:ext>
            </p:extLst>
          </p:nvPr>
        </p:nvGraphicFramePr>
        <p:xfrm>
          <a:off x="1854198" y="4825365"/>
          <a:ext cx="8128002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702059809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71355995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88071405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977643370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1623572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925505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Length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Element ID Extension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Identifier</a:t>
                      </a:r>
                      <a:br>
                        <a:rPr lang="en-US" b="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55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21729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Element Status Code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24001"/>
            <a:ext cx="10361084" cy="4570414"/>
          </a:xfrm>
        </p:spPr>
        <p:txBody>
          <a:bodyPr/>
          <a:lstStyle/>
          <a:p>
            <a:r>
              <a:rPr lang="en-GB" dirty="0"/>
              <a:t>An additional Table will be necessary to define the contents of the Identifier Status in 9.4.2.296.  I propose a table be added to this section.  Note this table may be utilized as both a Status Indication as well as a command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4007B4B0-DFD0-975B-234D-82A90DB26B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6310344"/>
              </p:ext>
            </p:extLst>
          </p:nvPr>
        </p:nvGraphicFramePr>
        <p:xfrm>
          <a:off x="990600" y="3000694"/>
          <a:ext cx="9906001" cy="2494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1220450141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479453774"/>
                    </a:ext>
                  </a:extLst>
                </a:gridCol>
                <a:gridCol w="4343401">
                  <a:extLst>
                    <a:ext uri="{9D8B030D-6E8A-4147-A177-3AD203B41FA5}">
                      <a16:colId xmlns:a16="http://schemas.microsoft.com/office/drawing/2014/main" val="9683012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Status Code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108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Success/NOP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Identifier recognized or assigned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5982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Not Recognized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Identifier not recognized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3900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Request New Text Based Identifier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STA Requests a new Textual Identifier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500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797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99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99067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Device ID KDE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Per 12.7.2 EAPOL-Key frames of the IEEE P802.1bh D0.2, 9.4.2.296a Figure 12-48a the Device ID KDE element is defined as:</a:t>
            </a:r>
          </a:p>
          <a:p>
            <a:endParaRPr lang="en-GB" dirty="0"/>
          </a:p>
          <a:p>
            <a:r>
              <a:rPr lang="en-GB" dirty="0"/>
              <a:t> </a:t>
            </a:r>
          </a:p>
          <a:p>
            <a:endParaRPr lang="en-GB" dirty="0"/>
          </a:p>
          <a:p>
            <a:r>
              <a:rPr lang="en-GB" dirty="0"/>
              <a:t>I propose the following change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  <p:graphicFrame>
        <p:nvGraphicFramePr>
          <p:cNvPr id="11" name="Table 11">
            <a:extLst>
              <a:ext uri="{FF2B5EF4-FFF2-40B4-BE49-F238E27FC236}">
                <a16:creationId xmlns:a16="http://schemas.microsoft.com/office/drawing/2014/main" id="{BBCCE446-3948-1BC1-2B79-1B740BBF7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04177"/>
              </p:ext>
            </p:extLst>
          </p:nvPr>
        </p:nvGraphicFramePr>
        <p:xfrm>
          <a:off x="1905000" y="3058160"/>
          <a:ext cx="3810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12249294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2366691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719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75175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6C81208C-B312-6E92-845F-8051B06E18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00797"/>
              </p:ext>
            </p:extLst>
          </p:nvPr>
        </p:nvGraphicFramePr>
        <p:xfrm>
          <a:off x="1915099" y="4876799"/>
          <a:ext cx="5715000" cy="7416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05000">
                  <a:extLst>
                    <a:ext uri="{9D8B030D-6E8A-4147-A177-3AD203B41FA5}">
                      <a16:colId xmlns:a16="http://schemas.microsoft.com/office/drawing/2014/main" val="1705598653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314977564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4003136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Identifier Status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/>
                        <a:t>ID BLOB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7342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259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2673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Kurt Lumbatis, CommScope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77</TotalTime>
  <Words>424</Words>
  <Application>Microsoft Office PowerPoint</Application>
  <PresentationFormat>Widescreen</PresentationFormat>
  <Paragraphs>131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Office Theme</vt:lpstr>
      <vt:lpstr>Device Identifier Status Codes</vt:lpstr>
      <vt:lpstr>Abstract</vt:lpstr>
      <vt:lpstr>Versions</vt:lpstr>
      <vt:lpstr>Overview</vt:lpstr>
      <vt:lpstr>Device ID Element</vt:lpstr>
      <vt:lpstr>Device ID Element Status Code Table</vt:lpstr>
      <vt:lpstr>Device ID KDE Element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Device Identifier Status Codes</dc:title>
  <dc:creator>Lumbatis, Kurt</dc:creator>
  <cp:lastModifiedBy>Lumbatis, Kurt</cp:lastModifiedBy>
  <cp:revision>2</cp:revision>
  <cp:lastPrinted>1601-01-01T00:00:00Z</cp:lastPrinted>
  <dcterms:created xsi:type="dcterms:W3CDTF">2022-12-16T01:22:07Z</dcterms:created>
  <dcterms:modified xsi:type="dcterms:W3CDTF">2023-01-10T14:21:38Z</dcterms:modified>
</cp:coreProperties>
</file>