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64" r:id="rId17"/>
    <p:sldId id="236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0494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802.11-22/2171r1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GB" altLang="en-US" dirty="0"/>
              <a:t>January</a:t>
            </a:r>
            <a:r>
              <a:rPr lang="en-US" altLang="en-US" dirty="0"/>
              <a:t> 202</a:t>
            </a:r>
            <a:r>
              <a:rPr lang="en-GB" altLang="en-US" dirty="0"/>
              <a:t>3</a:t>
            </a:r>
            <a:r>
              <a:rPr lang="en-US" altLang="en-US" dirty="0"/>
              <a:t>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2022-12-13</a:t>
            </a:r>
          </a:p>
        </p:txBody>
      </p:sp>
      <p:sp>
        <p:nvSpPr>
          <p:cNvPr id="6" name="Date Placeholder 3"/>
          <p:cNvSpPr>
            <a:spLocks noGrp="1"/>
          </p:cNvSpPr>
          <p:nvPr>
            <p:ph type="dt" idx="10"/>
          </p:nvPr>
        </p:nvSpPr>
        <p:spPr/>
        <p:txBody>
          <a:bodyPr/>
          <a:lstStyle/>
          <a:p>
            <a:r>
              <a:rPr lang="en-GB" dirty="0"/>
              <a:t>January</a:t>
            </a:r>
            <a:r>
              <a:rPr lang="en-US" dirty="0"/>
              <a:t> 202</a:t>
            </a:r>
            <a:r>
              <a:rPr lang="en-GB" dirty="0"/>
              <a:t>3</a:t>
            </a:r>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74004704"/>
              </p:ext>
            </p:extLst>
          </p:nvPr>
        </p:nvGraphicFramePr>
        <p:xfrm>
          <a:off x="987425" y="3475038"/>
          <a:ext cx="10021888" cy="2432050"/>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3075" name="Object 3"/>
                      <p:cNvPicPr>
                        <a:picLocks noChangeAspect="1" noChangeArrowheads="1"/>
                      </p:cNvPicPr>
                      <p:nvPr/>
                    </p:nvPicPr>
                    <p:blipFill>
                      <a:blip r:embed="rId4"/>
                      <a:srcRect/>
                      <a:stretch>
                        <a:fillRect/>
                      </a:stretch>
                    </p:blipFill>
                    <p:spPr bwMode="auto">
                      <a:xfrm>
                        <a:off x="987425" y="3475038"/>
                        <a:ext cx="10021888" cy="24320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5.0</a:t>
            </a:r>
          </a:p>
          <a:p>
            <a:pPr marL="1200150" lvl="2" indent="-342900">
              <a:buFont typeface="Arial" panose="020B0604020202020204" pitchFamily="34" charset="0"/>
              <a:buChar char="•"/>
            </a:pPr>
            <a:r>
              <a:rPr lang="en-GB" altLang="en-US" sz="1200" dirty="0"/>
              <a:t>Doc. 11-23/0086r0</a:t>
            </a:r>
          </a:p>
          <a:p>
            <a:pPr marL="857250" lvl="2" indent="0"/>
            <a:endParaRPr lang="en-GB" altLang="en-US" sz="12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GB" dirty="0"/>
              <a:t>January </a:t>
            </a:r>
            <a:r>
              <a:rPr lang="en-US" dirty="0"/>
              <a:t>202</a:t>
            </a:r>
            <a:r>
              <a:rPr lang="en-GB" dirty="0"/>
              <a:t>3</a:t>
            </a:r>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November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November 2022 meeting and the conference call minutes on 30 Nov. 2022,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11-22/2019r0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11-22/2094r0</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extLst>
      <p:ext uri="{BB962C8B-B14F-4D97-AF65-F5344CB8AC3E}">
        <p14:creationId xmlns:p14="http://schemas.microsoft.com/office/powerpoint/2010/main" val="1209876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January 2023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GB" dirty="0"/>
              <a:t>January 2023</a:t>
            </a:r>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125</TotalTime>
  <Words>1848</Words>
  <Application>Microsoft Office PowerPoint</Application>
  <PresentationFormat>Widescreen</PresentationFormat>
  <Paragraphs>232</Paragraphs>
  <Slides>17</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January 2023 Teleconference Agenda</vt:lpstr>
      <vt:lpstr>Abstract</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November 2022 meeting</vt:lpstr>
      <vt:lpstr>Timeline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150</cp:revision>
  <cp:lastPrinted>1601-01-01T00:00:00Z</cp:lastPrinted>
  <dcterms:created xsi:type="dcterms:W3CDTF">2019-08-08T09:50:31Z</dcterms:created>
  <dcterms:modified xsi:type="dcterms:W3CDTF">2023-01-16T17:36:32Z</dcterms:modified>
</cp:coreProperties>
</file>