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64" r:id="rId17"/>
    <p:sldId id="2367"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handoutMaster" Target="handoutMasters/handoutMaster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10"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 /><Relationship Id="rId2" Type="http://schemas.openxmlformats.org/officeDocument/2006/relationships/slideLayout" Target="../slideLayouts/slideLayout1.xml" /><Relationship Id="rId1" Type="http://schemas.openxmlformats.org/officeDocument/2006/relationships/vmlDrawing" Target="../drawings/vmlDrawing1.vml" /><Relationship Id="rId5" Type="http://schemas.openxmlformats.org/officeDocument/2006/relationships/image" Target="../media/image1.emf" /><Relationship Id="rId4" Type="http://schemas.openxmlformats.org/officeDocument/2006/relationships/oleObject" Target="../embeddings/oleObject1.bin"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 /><Relationship Id="rId7" Type="http://schemas.openxmlformats.org/officeDocument/2006/relationships/hyperlink" Target="http://standards.ieee.org/develop/policies/best_practices_for_ieee_standards_development_051215.pdf" TargetMode="External" /><Relationship Id="rId2" Type="http://schemas.openxmlformats.org/officeDocument/2006/relationships/notesSlide" Target="../notesSlides/notesSlide10.xml" /><Relationship Id="rId1" Type="http://schemas.openxmlformats.org/officeDocument/2006/relationships/slideLayout" Target="../slideLayouts/slideLayout2.xml" /><Relationship Id="rId6" Type="http://schemas.openxmlformats.org/officeDocument/2006/relationships/hyperlink" Target="http://standards.ieee.org/faqs/copyrights.html/" TargetMode="External" /><Relationship Id="rId5" Type="http://schemas.openxmlformats.org/officeDocument/2006/relationships/hyperlink" Target="https://standards.ieee.org/content/dam/ieee-standards/standards/web/documents/other/permissionltrs.zip" TargetMode="External" /><Relationship Id="rId4" Type="http://schemas.openxmlformats.org/officeDocument/2006/relationships/hyperlink" Target="https://standards.ieee.org/about/policies/opman/sect6.html" TargetMode="External" /></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 /><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 /><Relationship Id="rId2" Type="http://schemas.openxmlformats.org/officeDocument/2006/relationships/notesSlide" Target="../notesSlides/notesSlide3.xml" /><Relationship Id="rId1" Type="http://schemas.openxmlformats.org/officeDocument/2006/relationships/slideLayout" Target="../slideLayouts/slideLayout2.xml" /><Relationship Id="rId6" Type="http://schemas.openxmlformats.org/officeDocument/2006/relationships/hyperlink" Target="http://standards.ieee.org/board/pat/pat-slideset.ppt" TargetMode="External" /><Relationship Id="rId5" Type="http://schemas.openxmlformats.org/officeDocument/2006/relationships/hyperlink" Target="http://www.ieee.org/web/membership/ethics/code_ethics.html" TargetMode="External" /><Relationship Id="rId4" Type="http://schemas.openxmlformats.org/officeDocument/2006/relationships/hyperlink" Target="http://standards.ieee.org/resources/antitrust-guidelines.pdf" TargetMode="Externa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 /><Relationship Id="rId2" Type="http://schemas.openxmlformats.org/officeDocument/2006/relationships/notesSlide" Target="../notesSlides/notesSlide8.xml" /><Relationship Id="rId1" Type="http://schemas.openxmlformats.org/officeDocument/2006/relationships/slideLayout" Target="../slideLayouts/slideLayout2.xml" /><Relationship Id="rId5" Type="http://schemas.openxmlformats.org/officeDocument/2006/relationships/hyperlink" Target="http://www.ieee802.org/devdocs.shtml" TargetMode="External" /><Relationship Id="rId4" Type="http://schemas.openxmlformats.org/officeDocument/2006/relationships/hyperlink" Target="https://standards.ieee.org/develop/policies/bylaws/sb_bylaws.pdf%20section%205.2.1.3"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GB" altLang="en-US" dirty="0"/>
              <a:t>January</a:t>
            </a:r>
            <a:r>
              <a:rPr lang="en-US" altLang="en-US" dirty="0"/>
              <a:t> 202</a:t>
            </a:r>
            <a:r>
              <a:rPr lang="en-GB" altLang="en-US" dirty="0"/>
              <a:t>3</a:t>
            </a:r>
            <a:r>
              <a:rPr lang="en-US" altLang="en-US" dirty="0"/>
              <a:t>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2022-12-13</a:t>
            </a:r>
          </a:p>
        </p:txBody>
      </p:sp>
      <p:sp>
        <p:nvSpPr>
          <p:cNvPr id="6" name="Date Placeholder 3"/>
          <p:cNvSpPr>
            <a:spLocks noGrp="1"/>
          </p:cNvSpPr>
          <p:nvPr>
            <p:ph type="dt" idx="10"/>
          </p:nvPr>
        </p:nvSpPr>
        <p:spPr/>
        <p:txBody>
          <a:bodyPr/>
          <a:lstStyle/>
          <a:p>
            <a:r>
              <a:rPr lang="en-GB" dirty="0"/>
              <a:t>January</a:t>
            </a:r>
            <a:r>
              <a:rPr lang="en-US" dirty="0"/>
              <a:t> 202</a:t>
            </a:r>
            <a:r>
              <a:rPr lang="en-GB" dirty="0"/>
              <a:t>3</a:t>
            </a:r>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74004704"/>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spid="_x0000_s1025" name="Document" r:id="rId4" imgW="10440870" imgH="2539535" progId="Word.Document.8">
                  <p:embed/>
                </p:oleObj>
              </mc:Choice>
              <mc:Fallback>
                <p:oleObj name="Document" r:id="rId4" imgW="10440870" imgH="2539535" progId="Word.Document.8">
                  <p:embed/>
                  <p:pic>
                    <p:nvPicPr>
                      <p:cNvPr id="3075" name="Object 3"/>
                      <p:cNvPicPr>
                        <a:picLocks noChangeAspect="1" noChangeArrowheads="1"/>
                      </p:cNvPicPr>
                      <p:nvPr/>
                    </p:nvPicPr>
                    <p:blipFill>
                      <a:blip r:embed="rId5"/>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5.0</a:t>
            </a:r>
          </a:p>
          <a:p>
            <a:pPr marL="857250" lvl="2" indent="0"/>
            <a:endParaRPr lang="en-GB" altLang="en-US" sz="12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GB" dirty="0"/>
              <a:t>January </a:t>
            </a:r>
            <a:r>
              <a:rPr lang="en-US" dirty="0"/>
              <a:t>202</a:t>
            </a:r>
            <a:r>
              <a:rPr lang="en-GB" dirty="0"/>
              <a:t>3</a:t>
            </a:r>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November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November 2022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11-22/1629r1</a:t>
            </a:r>
            <a:endParaRPr lang="en-GB" altLang="en-US" sz="2000" dirty="0"/>
          </a:p>
          <a:p>
            <a:endParaRPr lang="en-GB" altLang="en-US" sz="2000" dirty="0"/>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January 2023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January </a:t>
            </a:r>
            <a:r>
              <a:rPr lang="en-US" dirty="0"/>
              <a:t>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January</a:t>
            </a:r>
            <a:r>
              <a:rPr lang="en-US" dirty="0"/>
              <a:t>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GB" dirty="0"/>
              <a:t>January 2023</a:t>
            </a:r>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1916</Words>
  <Application>Microsoft Office PowerPoint</Application>
  <PresentationFormat>Widescreen</PresentationFormat>
  <Paragraphs>236</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Light Communications Task Group (TGbb)  January 2023 Teleconference Agenda</vt:lpstr>
      <vt:lpstr>Abstract</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November 2022 meeting</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149</cp:revision>
  <cp:lastPrinted>1601-01-01T00:00:00Z</cp:lastPrinted>
  <dcterms:created xsi:type="dcterms:W3CDTF">2019-08-08T09:50:31Z</dcterms:created>
  <dcterms:modified xsi:type="dcterms:W3CDTF">2022-12-14T07:06:34Z</dcterms:modified>
</cp:coreProperties>
</file>