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2" r:id="rId4"/>
    <p:sldId id="265" r:id="rId5"/>
    <p:sldId id="293" r:id="rId6"/>
    <p:sldId id="2368" r:id="rId7"/>
    <p:sldId id="2371" r:id="rId8"/>
    <p:sldId id="2375" r:id="rId9"/>
    <p:sldId id="270" r:id="rId10"/>
    <p:sldId id="2374" r:id="rId11"/>
    <p:sldId id="278" r:id="rId12"/>
    <p:sldId id="273" r:id="rId13"/>
    <p:sldId id="2373" r:id="rId14"/>
    <p:sldId id="27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C13C8-BAE2-406B-8A07-51279F869292}" v="3" dt="2023-01-15T15:23:14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8725" autoAdjust="0"/>
    <p:restoredTop sz="94660"/>
  </p:normalViewPr>
  <p:slideViewPr>
    <p:cSldViewPr>
      <p:cViewPr varScale="1">
        <p:scale>
          <a:sx n="106" d="100"/>
          <a:sy n="106" d="100"/>
        </p:scale>
        <p:origin x="91" y="9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BE4C13C8-BAE2-406B-8A07-51279F869292}"/>
    <pc:docChg chg="undo custSel modSld modMainMaster">
      <pc:chgData name="Stacey, Robert" userId="8f61b79c-1993-4b76-a5c5-6bb0e2071c28" providerId="ADAL" clId="{BE4C13C8-BAE2-406B-8A07-51279F869292}" dt="2023-01-15T22:07:53.701" v="143" actId="20577"/>
      <pc:docMkLst>
        <pc:docMk/>
      </pc:docMkLst>
      <pc:sldChg chg="modSp mod">
        <pc:chgData name="Stacey, Robert" userId="8f61b79c-1993-4b76-a5c5-6bb0e2071c28" providerId="ADAL" clId="{BE4C13C8-BAE2-406B-8A07-51279F869292}" dt="2023-01-15T15:18:13.477" v="18" actId="20577"/>
        <pc:sldMkLst>
          <pc:docMk/>
          <pc:sldMk cId="0" sldId="256"/>
        </pc:sldMkLst>
        <pc:spChg chg="mod">
          <ac:chgData name="Stacey, Robert" userId="8f61b79c-1993-4b76-a5c5-6bb0e2071c28" providerId="ADAL" clId="{BE4C13C8-BAE2-406B-8A07-51279F869292}" dt="2023-01-15T15:18:13.477" v="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acey, Robert" userId="8f61b79c-1993-4b76-a5c5-6bb0e2071c28" providerId="ADAL" clId="{BE4C13C8-BAE2-406B-8A07-51279F869292}" dt="2023-01-15T15:17:58.686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acey, Robert" userId="8f61b79c-1993-4b76-a5c5-6bb0e2071c28" providerId="ADAL" clId="{BE4C13C8-BAE2-406B-8A07-51279F869292}" dt="2023-01-15T15:41:56.072" v="138" actId="20577"/>
        <pc:sldMkLst>
          <pc:docMk/>
          <pc:sldMk cId="1753890201" sldId="265"/>
        </pc:sldMkLst>
        <pc:spChg chg="mod">
          <ac:chgData name="Stacey, Robert" userId="8f61b79c-1993-4b76-a5c5-6bb0e2071c28" providerId="ADAL" clId="{BE4C13C8-BAE2-406B-8A07-51279F869292}" dt="2023-01-15T15:19:29.376" v="29" actId="6549"/>
          <ac:spMkLst>
            <pc:docMk/>
            <pc:sldMk cId="1753890201" sldId="265"/>
            <ac:spMk id="2" creationId="{00000000-0000-0000-0000-000000000000}"/>
          </ac:spMkLst>
        </pc:spChg>
        <pc:spChg chg="mod">
          <ac:chgData name="Stacey, Robert" userId="8f61b79c-1993-4b76-a5c5-6bb0e2071c28" providerId="ADAL" clId="{BE4C13C8-BAE2-406B-8A07-51279F869292}" dt="2023-01-15T15:41:56.072" v="138" actId="20577"/>
          <ac:spMkLst>
            <pc:docMk/>
            <pc:sldMk cId="1753890201" sldId="265"/>
            <ac:spMk id="9218" creationId="{00000000-0000-0000-0000-000000000000}"/>
          </ac:spMkLst>
        </pc:spChg>
      </pc:sldChg>
      <pc:sldChg chg="addSp delSp modSp mod">
        <pc:chgData name="Stacey, Robert" userId="8f61b79c-1993-4b76-a5c5-6bb0e2071c28" providerId="ADAL" clId="{BE4C13C8-BAE2-406B-8A07-51279F869292}" dt="2023-01-15T15:23:54.631" v="90" actId="14734"/>
        <pc:sldMkLst>
          <pc:docMk/>
          <pc:sldMk cId="862555450" sldId="2368"/>
        </pc:sldMkLst>
        <pc:spChg chg="mod">
          <ac:chgData name="Stacey, Robert" userId="8f61b79c-1993-4b76-a5c5-6bb0e2071c28" providerId="ADAL" clId="{BE4C13C8-BAE2-406B-8A07-51279F869292}" dt="2023-01-15T15:21:07.701" v="62" actId="20577"/>
          <ac:spMkLst>
            <pc:docMk/>
            <pc:sldMk cId="862555450" sldId="2368"/>
            <ac:spMk id="2" creationId="{1535FAE9-1E36-467B-9DC7-4B8F70B1E1A4}"/>
          </ac:spMkLst>
        </pc:spChg>
        <pc:spChg chg="mod">
          <ac:chgData name="Stacey, Robert" userId="8f61b79c-1993-4b76-a5c5-6bb0e2071c28" providerId="ADAL" clId="{BE4C13C8-BAE2-406B-8A07-51279F869292}" dt="2023-01-15T15:21:19.388" v="76" actId="20577"/>
          <ac:spMkLst>
            <pc:docMk/>
            <pc:sldMk cId="862555450" sldId="2368"/>
            <ac:spMk id="7" creationId="{4171984E-1895-4221-904F-B876997E2F98}"/>
          </ac:spMkLst>
        </pc:spChg>
        <pc:spChg chg="add del">
          <ac:chgData name="Stacey, Robert" userId="8f61b79c-1993-4b76-a5c5-6bb0e2071c28" providerId="ADAL" clId="{BE4C13C8-BAE2-406B-8A07-51279F869292}" dt="2023-01-15T15:23:02.946" v="79" actId="22"/>
          <ac:spMkLst>
            <pc:docMk/>
            <pc:sldMk cId="862555450" sldId="2368"/>
            <ac:spMk id="10" creationId="{DEA94CC5-9C94-4BF6-9AA3-0ACEB57DBDC4}"/>
          </ac:spMkLst>
        </pc:spChg>
        <pc:graphicFrameChg chg="del">
          <ac:chgData name="Stacey, Robert" userId="8f61b79c-1993-4b76-a5c5-6bb0e2071c28" providerId="ADAL" clId="{BE4C13C8-BAE2-406B-8A07-51279F869292}" dt="2023-01-15T15:22:53.137" v="77" actId="478"/>
          <ac:graphicFrameMkLst>
            <pc:docMk/>
            <pc:sldMk cId="862555450" sldId="2368"/>
            <ac:graphicFrameMk id="9" creationId="{4600CFA3-FF5D-4526-8FF5-E10ECA63DA43}"/>
          </ac:graphicFrameMkLst>
        </pc:graphicFrameChg>
        <pc:graphicFrameChg chg="add mod modGraphic">
          <ac:chgData name="Stacey, Robert" userId="8f61b79c-1993-4b76-a5c5-6bb0e2071c28" providerId="ADAL" clId="{BE4C13C8-BAE2-406B-8A07-51279F869292}" dt="2023-01-15T15:23:54.631" v="90" actId="14734"/>
          <ac:graphicFrameMkLst>
            <pc:docMk/>
            <pc:sldMk cId="862555450" sldId="2368"/>
            <ac:graphicFrameMk id="11" creationId="{3649FEF8-4BAE-45A0-AE18-801EA53E159F}"/>
          </ac:graphicFrameMkLst>
        </pc:graphicFrameChg>
      </pc:sldChg>
      <pc:sldMasterChg chg="modSp mod">
        <pc:chgData name="Stacey, Robert" userId="8f61b79c-1993-4b76-a5c5-6bb0e2071c28" providerId="ADAL" clId="{BE4C13C8-BAE2-406B-8A07-51279F869292}" dt="2023-01-15T22:07:53.701" v="143" actId="20577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BE4C13C8-BAE2-406B-8A07-51279F869292}" dt="2023-01-15T22:07:53.701" v="14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802.11-22/2166r0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met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4-0000-ana-database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TGbb" TargetMode="External"/><Relationship Id="rId2" Type="http://schemas.openxmlformats.org/officeDocument/2006/relationships/hyperlink" Target="ExtendedCapabilitie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Users\rjstacey\OneDrive%20-%20Intel%20Corporation\Documents\802.11\ANA\TGbe" TargetMode="External"/><Relationship Id="rId4" Type="http://schemas.openxmlformats.org/officeDocument/2006/relationships/hyperlink" Target="file:///C:\Users\rjstacey\OneDrive%20-%20Intel%20Corporation\Documents\802.11\ANA\dot11StationConfigEntr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993-02-000m-definition-acronym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November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Jan,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74927"/>
              </p:ext>
            </p:extLst>
          </p:nvPr>
        </p:nvGraphicFramePr>
        <p:xfrm>
          <a:off x="838200" y="2057400"/>
          <a:ext cx="10546268" cy="555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5797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417247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>
                          <a:solidFill>
                            <a:srgbClr val="FF0000"/>
                          </a:solidFill>
                        </a:rPr>
                        <a:t>bh</a:t>
                      </a:r>
                      <a:endParaRPr lang="en-US" sz="16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Carol Ansley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13-Sep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January 17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In publication editing</a:t>
            </a:r>
            <a:endParaRPr lang="en-GB" sz="1600" b="0" dirty="0"/>
          </a:p>
          <a:p>
            <a:r>
              <a:rPr lang="en-GB" sz="1600" dirty="0"/>
              <a:t>11bc –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11bd – In publication editing</a:t>
            </a:r>
          </a:p>
          <a:p>
            <a:r>
              <a:rPr lang="en-GB" sz="1600" dirty="0"/>
              <a:t>11bb –</a:t>
            </a:r>
            <a:endParaRPr lang="en-GB" sz="1600" b="0" dirty="0"/>
          </a:p>
          <a:p>
            <a:r>
              <a:rPr lang="en-GB" sz="1600" dirty="0"/>
              <a:t>11be –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</a:t>
            </a:r>
            <a:endParaRPr lang="en-US" sz="1600" dirty="0"/>
          </a:p>
          <a:p>
            <a:r>
              <a:rPr lang="en-GB" sz="1600" dirty="0"/>
              <a:t>11bh –</a:t>
            </a:r>
            <a:endParaRPr lang="en-GB" sz="1600" b="0" dirty="0"/>
          </a:p>
          <a:p>
            <a:r>
              <a:rPr lang="en-GB" sz="1600" dirty="0"/>
              <a:t>11bi –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posted November 13, 2022</a:t>
            </a:r>
          </a:p>
          <a:p>
            <a:r>
              <a:rPr lang="en-US" sz="1800" dirty="0">
                <a:hlinkClick r:id="rId2"/>
              </a:rPr>
              <a:t>https://mentor.ieee.org/802.11/dcn/11/11-11-0270-64-0000-ana-database.xls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November to January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49797"/>
            <a:ext cx="524214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November 2022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49FEF8-4BAE-45A0-AE18-801EA53E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52141"/>
              </p:ext>
            </p:extLst>
          </p:nvPr>
        </p:nvGraphicFramePr>
        <p:xfrm>
          <a:off x="228600" y="2362200"/>
          <a:ext cx="11429999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208">
                  <a:extLst>
                    <a:ext uri="{9D8B030D-6E8A-4147-A177-3AD203B41FA5}">
                      <a16:colId xmlns:a16="http://schemas.microsoft.com/office/drawing/2014/main" val="2719697986"/>
                    </a:ext>
                  </a:extLst>
                </a:gridCol>
                <a:gridCol w="496213">
                  <a:extLst>
                    <a:ext uri="{9D8B030D-6E8A-4147-A177-3AD203B41FA5}">
                      <a16:colId xmlns:a16="http://schemas.microsoft.com/office/drawing/2014/main" val="2448161001"/>
                    </a:ext>
                  </a:extLst>
                </a:gridCol>
                <a:gridCol w="496213">
                  <a:extLst>
                    <a:ext uri="{9D8B030D-6E8A-4147-A177-3AD203B41FA5}">
                      <a16:colId xmlns:a16="http://schemas.microsoft.com/office/drawing/2014/main" val="312128709"/>
                    </a:ext>
                  </a:extLst>
                </a:gridCol>
                <a:gridCol w="727208">
                  <a:extLst>
                    <a:ext uri="{9D8B030D-6E8A-4147-A177-3AD203B41FA5}">
                      <a16:colId xmlns:a16="http://schemas.microsoft.com/office/drawing/2014/main" val="2822664119"/>
                    </a:ext>
                  </a:extLst>
                </a:gridCol>
                <a:gridCol w="590322">
                  <a:extLst>
                    <a:ext uri="{9D8B030D-6E8A-4147-A177-3AD203B41FA5}">
                      <a16:colId xmlns:a16="http://schemas.microsoft.com/office/drawing/2014/main" val="163718094"/>
                    </a:ext>
                  </a:extLst>
                </a:gridCol>
                <a:gridCol w="1420194">
                  <a:extLst>
                    <a:ext uri="{9D8B030D-6E8A-4147-A177-3AD203B41FA5}">
                      <a16:colId xmlns:a16="http://schemas.microsoft.com/office/drawing/2014/main" val="4021879235"/>
                    </a:ext>
                  </a:extLst>
                </a:gridCol>
                <a:gridCol w="958203">
                  <a:extLst>
                    <a:ext uri="{9D8B030D-6E8A-4147-A177-3AD203B41FA5}">
                      <a16:colId xmlns:a16="http://schemas.microsoft.com/office/drawing/2014/main" val="867079999"/>
                    </a:ext>
                  </a:extLst>
                </a:gridCol>
                <a:gridCol w="727208">
                  <a:extLst>
                    <a:ext uri="{9D8B030D-6E8A-4147-A177-3AD203B41FA5}">
                      <a16:colId xmlns:a16="http://schemas.microsoft.com/office/drawing/2014/main" val="3519381832"/>
                    </a:ext>
                  </a:extLst>
                </a:gridCol>
                <a:gridCol w="727208">
                  <a:extLst>
                    <a:ext uri="{9D8B030D-6E8A-4147-A177-3AD203B41FA5}">
                      <a16:colId xmlns:a16="http://schemas.microsoft.com/office/drawing/2014/main" val="2734063146"/>
                    </a:ext>
                  </a:extLst>
                </a:gridCol>
                <a:gridCol w="1588223">
                  <a:extLst>
                    <a:ext uri="{9D8B030D-6E8A-4147-A177-3AD203B41FA5}">
                      <a16:colId xmlns:a16="http://schemas.microsoft.com/office/drawing/2014/main" val="2946080730"/>
                    </a:ext>
                  </a:extLst>
                </a:gridCol>
                <a:gridCol w="328184">
                  <a:extLst>
                    <a:ext uri="{9D8B030D-6E8A-4147-A177-3AD203B41FA5}">
                      <a16:colId xmlns:a16="http://schemas.microsoft.com/office/drawing/2014/main" val="2248339611"/>
                    </a:ext>
                  </a:extLst>
                </a:gridCol>
                <a:gridCol w="1420194">
                  <a:extLst>
                    <a:ext uri="{9D8B030D-6E8A-4147-A177-3AD203B41FA5}">
                      <a16:colId xmlns:a16="http://schemas.microsoft.com/office/drawing/2014/main" val="1878482491"/>
                    </a:ext>
                  </a:extLst>
                </a:gridCol>
                <a:gridCol w="496213">
                  <a:extLst>
                    <a:ext uri="{9D8B030D-6E8A-4147-A177-3AD203B41FA5}">
                      <a16:colId xmlns:a16="http://schemas.microsoft.com/office/drawing/2014/main" val="1367731499"/>
                    </a:ext>
                  </a:extLst>
                </a:gridCol>
                <a:gridCol w="727208">
                  <a:extLst>
                    <a:ext uri="{9D8B030D-6E8A-4147-A177-3AD203B41FA5}">
                      <a16:colId xmlns:a16="http://schemas.microsoft.com/office/drawing/2014/main" val="2038753770"/>
                    </a:ext>
                  </a:extLst>
                </a:gridCol>
              </a:tblGrid>
              <a:tr h="279270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TransactionID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Type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Status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User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Group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Resource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Doc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Subclause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Location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Name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Description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Allocated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Requested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927850082"/>
                  </a:ext>
                </a:extLst>
              </a:tr>
              <a:tr h="14310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Volker Jungnickel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/>
                        </a:rPr>
                        <a:t>TGbb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dot11LCOptionImplemented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226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2022-11-16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987620357"/>
                  </a:ext>
                </a:extLst>
              </a:tr>
              <a:tr h="27927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1357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dot11EHTBaseLineFeaturesImplementedOnly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227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2023-01-11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563728342"/>
                  </a:ext>
                </a:extLst>
              </a:tr>
              <a:tr h="19692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1358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dot11RestrictedTWTOptionImplemented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228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2023-01-11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960858620"/>
                  </a:ext>
                </a:extLst>
              </a:tr>
              <a:tr h="14310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1359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dot11TwoBQRsOptionImplemented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229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2023-01-11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513102235"/>
                  </a:ext>
                </a:extLst>
              </a:tr>
              <a:tr h="27927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1360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Release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dot11EHTBaseLineFeaturesImplementedOnly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206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2023-01-11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944996728"/>
                  </a:ext>
                </a:extLst>
              </a:tr>
              <a:tr h="279270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1361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Release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Edward Au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TGbe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dot11StationConfigEntry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dot11EHTBaseLineFeaturesImplementedOnly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227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 dirty="0">
                          <a:effectLst/>
                        </a:rPr>
                        <a:t>2023-01-11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241742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11bc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Youhan Kim presented a proposal to make the Clause 3 definitions searchable.</a:t>
            </a:r>
          </a:p>
          <a:p>
            <a:r>
              <a:rPr lang="en-US" dirty="0"/>
              <a:t>General opinion is supportive.</a:t>
            </a:r>
          </a:p>
          <a:p>
            <a:r>
              <a:rPr lang="en-US" dirty="0"/>
              <a:t>There was some discussion around exactly how this should be implemented.</a:t>
            </a:r>
          </a:p>
          <a:p>
            <a:r>
              <a:rPr lang="en-US" dirty="0"/>
              <a:t>The proposal with updates from the editors is here:</a:t>
            </a: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https://mentor.ieee.org/802.11/dcn/22/11-22-1993-02-000m-definition-acronym.docx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en-US" dirty="0"/>
          </a:p>
          <a:p>
            <a:r>
              <a:rPr lang="en-US" dirty="0"/>
              <a:t>Action: Robert to check the suggestion with publication editors.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guide. Feels that this section should be expanded.</a:t>
            </a:r>
          </a:p>
          <a:p>
            <a:r>
              <a:rPr lang="en-US" dirty="0"/>
              <a:t>Will bring a proposal to the next editors meeting.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12581</TotalTime>
  <Words>1622</Words>
  <Application>Microsoft Office PowerPoint</Application>
  <PresentationFormat>Widescreen</PresentationFormat>
  <Paragraphs>374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802.11 WG Editor’s Meeting (Jan 2023)</vt:lpstr>
      <vt:lpstr>Volunteer Editor Contacts</vt:lpstr>
      <vt:lpstr>January 17 roundtable status report</vt:lpstr>
      <vt:lpstr>WG Style Guide, 11be and REVme practice</vt:lpstr>
      <vt:lpstr>ANA changes November to January</vt:lpstr>
      <vt:lpstr>Clause 6 Re-Write</vt:lpstr>
      <vt:lpstr>Searchable definitions</vt:lpstr>
      <vt:lpstr>802.11 Style Guide</vt:lpstr>
      <vt:lpstr>That/which in style guide</vt:lpstr>
      <vt:lpstr>MIB Style, Visio and Frame Practices</vt:lpstr>
      <vt:lpstr>Editor Amendment Ordering</vt:lpstr>
      <vt:lpstr>Draft Development Snapshot</vt:lpstr>
      <vt:lpstr>Publication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440</cp:revision>
  <cp:lastPrinted>1601-01-01T00:00:00Z</cp:lastPrinted>
  <dcterms:created xsi:type="dcterms:W3CDTF">2018-01-07T18:30:13Z</dcterms:created>
  <dcterms:modified xsi:type="dcterms:W3CDTF">2023-01-15T22:08:00Z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