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6" r:id="rId20"/>
    <p:sldId id="2385" r:id="rId21"/>
    <p:sldId id="2413"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7" autoAdjust="0"/>
    <p:restoredTop sz="96786"/>
  </p:normalViewPr>
  <p:slideViewPr>
    <p:cSldViewPr snapToGrid="0" snapToObjects="1">
      <p:cViewPr varScale="1">
        <p:scale>
          <a:sx n="149" d="100"/>
          <a:sy n="149" d="100"/>
        </p:scale>
        <p:origin x="10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2145r6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2023-01-19</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19,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(17 participants on-line,  12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 – no changes</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23/133 – </a:t>
            </a:r>
            <a:r>
              <a:rPr lang="en-US" sz="1400" spc="-1" dirty="0">
                <a:latin typeface="Times New Roman"/>
                <a:cs typeface="Times New Roman"/>
              </a:rPr>
              <a:t>Support for rotating MAC addresses while associated</a:t>
            </a:r>
            <a:endParaRPr lang="en-US" sz="1400" spc="-1" dirty="0">
              <a:latin typeface="Times New Roman"/>
              <a:cs typeface="Times New Roman"/>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January 18,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( 12 participants on-line,  8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PM2 – Joint meeting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Brainstorming on document organization – 23/0087r0 – 23/0087r1 posted with edits from discussion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174274491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January 16,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 participants on-line,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Motion to approve accumulated meeting minutes – Motion #28 - 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PM2 – Joint meeting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22/1975r3 – Unicast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Mgmt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frame Spec Text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23/0031r0 – Proposed spec text for </a:t>
            </a:r>
            <a:r>
              <a:rPr lang="en-US" sz="1400" spc="-1" dirty="0">
                <a:solidFill>
                  <a:schemeClr val="bg1">
                    <a:lumMod val="65000"/>
                  </a:schemeClr>
                </a:solidFill>
                <a:latin typeface="Times New Roman" panose="02020603050405020304" pitchFamily="18" charset="0"/>
                <a:cs typeface="Times New Roman" panose="02020603050405020304" pitchFamily="18" charset="0"/>
              </a:rPr>
              <a:t>802.1X authentication utilizing authentication frame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23/0068r0 - </a:t>
            </a:r>
            <a:r>
              <a:rPr lang="en-US" sz="1400" spc="-1" dirty="0">
                <a:solidFill>
                  <a:schemeClr val="bg1">
                    <a:lumMod val="65000"/>
                  </a:schemeClr>
                </a:solidFill>
                <a:latin typeface="Times New Roman" panose="02020603050405020304" pitchFamily="18" charset="0"/>
                <a:cs typeface="Times New Roman" panose="02020603050405020304" pitchFamily="18" charset="0"/>
              </a:rPr>
              <a:t>Proposed spec text for pre-</a:t>
            </a:r>
            <a:r>
              <a:rPr lang="en-US" sz="1400" spc="-1" dirty="0" err="1">
                <a:solidFill>
                  <a:schemeClr val="bg1">
                    <a:lumMod val="65000"/>
                  </a:schemeClr>
                </a:solidFill>
                <a:latin typeface="Times New Roman" panose="02020603050405020304" pitchFamily="18" charset="0"/>
                <a:cs typeface="Times New Roman" panose="02020603050405020304" pitchFamily="18" charset="0"/>
              </a:rPr>
              <a:t>assoc</a:t>
            </a:r>
            <a:r>
              <a:rPr lang="en-US" sz="1400" spc="-1" dirty="0">
                <a:solidFill>
                  <a:schemeClr val="bg1">
                    <a:lumMod val="65000"/>
                  </a:schemeClr>
                </a:solidFill>
                <a:latin typeface="Times New Roman" panose="02020603050405020304" pitchFamily="18" charset="0"/>
                <a:cs typeface="Times New Roman" panose="02020603050405020304" pitchFamily="18" charset="0"/>
              </a:rPr>
              <a:t> keys establishment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Brainstorming on document organization – 23/0087r0</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November 802.11 Plenary: 11-22/2054r0,</a:t>
            </a:r>
          </a:p>
          <a:p>
            <a:r>
              <a:rPr lang="en-US" dirty="0" err="1"/>
              <a:t>TGbi</a:t>
            </a:r>
            <a:r>
              <a:rPr lang="en-US" dirty="0"/>
              <a:t> Teleconferences: 11-22/2130r0 (8 Dec), 11-23/23r0 (5 Jan)</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dirty="0"/>
              <a:t>Approved by unanimous consent,  18 on-line and 13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January 19,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January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14420</TotalTime>
  <Words>2444</Words>
  <Application>Microsoft Macintosh PowerPoint</Application>
  <PresentationFormat>On-screen Show (4:3)</PresentationFormat>
  <Paragraphs>254</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19, 2023 </vt:lpstr>
      <vt:lpstr>TGbi Agenda – January 18, 2023 </vt:lpstr>
      <vt:lpstr>TGbi Agenda – January 16, 2023 </vt:lpstr>
      <vt:lpstr>Motion # 28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236</cp:revision>
  <dcterms:modified xsi:type="dcterms:W3CDTF">2023-01-19T18:35:42Z</dcterms:modified>
</cp:coreProperties>
</file>