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6" r:id="rId19"/>
    <p:sldId id="2385" r:id="rId20"/>
    <p:sldId id="2413"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51" d="100"/>
          <a:sy n="151" d="100"/>
        </p:scale>
        <p:origin x="104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2145r4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2023-01-15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endParaRPr lang="en-US" dirty="0"/>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18,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( 12 participants on-line,  8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PM2 – Joint meeting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Brainstorming on document organization – 23/0087r0 – 23/0087r1 posted with edits </a:t>
            </a:r>
            <a:r>
              <a:rPr lang="en-US" sz="1400" spc="-1">
                <a:latin typeface="Times New Roman" panose="02020603050405020304" pitchFamily="18" charset="0"/>
                <a:cs typeface="Times New Roman" panose="02020603050405020304" pitchFamily="18" charset="0"/>
                <a:sym typeface="Arial"/>
              </a:rPr>
              <a:t>from 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74274491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January 16,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 participants on-line,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Motion to approve accumulated meeting minutes – Motion #28 - completed</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AM2</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PM2 – Joint meeting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Thursday	9amET or 10amET as available</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Feb. 2, Feb. 16, March 3</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22/1975r3 – Unicast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Mgmt</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frame Spec Text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23/0031r0 – Proposed spec text for </a:t>
            </a:r>
            <a:r>
              <a:rPr lang="en-US" sz="1400" spc="-1" dirty="0">
                <a:solidFill>
                  <a:schemeClr val="bg1">
                    <a:lumMod val="65000"/>
                  </a:schemeClr>
                </a:solidFill>
                <a:latin typeface="Times New Roman" panose="02020603050405020304" pitchFamily="18" charset="0"/>
                <a:cs typeface="Times New Roman" panose="02020603050405020304" pitchFamily="18" charset="0"/>
              </a:rPr>
              <a:t>802.1X authentication utilizing authentication frame</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23/0068r0 - </a:t>
            </a:r>
            <a:r>
              <a:rPr lang="en-US" sz="1400" spc="-1" dirty="0">
                <a:solidFill>
                  <a:schemeClr val="bg1">
                    <a:lumMod val="65000"/>
                  </a:schemeClr>
                </a:solidFill>
                <a:latin typeface="Times New Roman" panose="02020603050405020304" pitchFamily="18" charset="0"/>
                <a:cs typeface="Times New Roman" panose="02020603050405020304" pitchFamily="18" charset="0"/>
              </a:rPr>
              <a:t>Proposed spec text for pre-</a:t>
            </a:r>
            <a:r>
              <a:rPr lang="en-US" sz="1400" spc="-1" dirty="0" err="1">
                <a:solidFill>
                  <a:schemeClr val="bg1">
                    <a:lumMod val="65000"/>
                  </a:schemeClr>
                </a:solidFill>
                <a:latin typeface="Times New Roman" panose="02020603050405020304" pitchFamily="18" charset="0"/>
                <a:cs typeface="Times New Roman" panose="02020603050405020304" pitchFamily="18" charset="0"/>
              </a:rPr>
              <a:t>assoc</a:t>
            </a:r>
            <a:r>
              <a:rPr lang="en-US" sz="1400" spc="-1" dirty="0">
                <a:solidFill>
                  <a:schemeClr val="bg1">
                    <a:lumMod val="65000"/>
                  </a:schemeClr>
                </a:solidFill>
                <a:latin typeface="Times New Roman" panose="02020603050405020304" pitchFamily="18" charset="0"/>
                <a:cs typeface="Times New Roman" panose="02020603050405020304" pitchFamily="18" charset="0"/>
              </a:rPr>
              <a:t> keys establishment</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23/xxx – submission for Thursday </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Brainstorming on document organization – 23/0087r0</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Joint session with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TGbh</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November 802.11 Plenary: 11-22/2054r0,</a:t>
            </a:r>
          </a:p>
          <a:p>
            <a:r>
              <a:rPr lang="en-US" dirty="0" err="1"/>
              <a:t>TGbi</a:t>
            </a:r>
            <a:r>
              <a:rPr lang="en-US" dirty="0"/>
              <a:t> Teleconferences: 11-22/2130r0 (8 Dec), 11-23/23r0 (5 Jan)</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dirty="0"/>
              <a:t>Approved by unanimous consent,  18 on-line and 13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r>
              <a:rPr lang="en-US" dirty="0"/>
              <a:t>Approved by </a:t>
            </a:r>
            <a:r>
              <a:rPr lang="en-US"/>
              <a:t>straw poll: </a:t>
            </a:r>
            <a:r>
              <a:rPr lang="en-US" dirty="0"/>
              <a:t>14 </a:t>
            </a:r>
            <a:r>
              <a:rPr lang="en-US"/>
              <a:t>new timeline </a:t>
            </a:r>
            <a:r>
              <a:rPr lang="en-US" dirty="0"/>
              <a:t>/ 6 keep </a:t>
            </a:r>
            <a:r>
              <a:rPr lang="en-US"/>
              <a:t>previous timeline</a:t>
            </a:r>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January 16,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January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14226</TotalTime>
  <Words>2348</Words>
  <Application>Microsoft Macintosh PowerPoint</Application>
  <PresentationFormat>On-screen Show (4:3)</PresentationFormat>
  <Paragraphs>232</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January 18, 2023 </vt:lpstr>
      <vt:lpstr>TGbi Agenda – January 16, 2023 </vt:lpstr>
      <vt:lpstr>Motion # 28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232</cp:revision>
  <dcterms:modified xsi:type="dcterms:W3CDTF">2023-01-18T22:25:51Z</dcterms:modified>
</cp:coreProperties>
</file>