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 participants on-line,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to approve accumulated meeting minutes – Motion #28 -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22/1975r3 – Unicast </a:t>
            </a:r>
            <a:r>
              <a:rPr lang="en-US" sz="1400" spc="-1" dirty="0" err="1">
                <a:latin typeface="Times New Roman" panose="02020603050405020304" pitchFamily="18" charset="0"/>
                <a:cs typeface="Times New Roman" panose="02020603050405020304" pitchFamily="18" charset="0"/>
                <a:sym typeface="Arial"/>
              </a:rPr>
              <a:t>Mgmt</a:t>
            </a:r>
            <a:r>
              <a:rPr lang="en-US" sz="1400" spc="-1" dirty="0">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23/0031r0 – Proposed spec text for </a:t>
            </a:r>
            <a:r>
              <a:rPr lang="en-US" sz="1400" spc="-1" dirty="0">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23/0068r0 - </a:t>
            </a:r>
            <a:r>
              <a:rPr lang="en-US" sz="1400" spc="-1" dirty="0">
                <a:latin typeface="Times New Roman" panose="02020603050405020304" pitchFamily="18" charset="0"/>
                <a:cs typeface="Times New Roman" panose="02020603050405020304" pitchFamily="18" charset="0"/>
              </a:rPr>
              <a:t>Proposed spec text for pre-</a:t>
            </a:r>
            <a:r>
              <a:rPr lang="en-US" sz="1400" spc="-1" dirty="0" err="1">
                <a:latin typeface="Times New Roman" panose="02020603050405020304" pitchFamily="18" charset="0"/>
                <a:cs typeface="Times New Roman" panose="02020603050405020304" pitchFamily="18" charset="0"/>
              </a:rPr>
              <a:t>assoc</a:t>
            </a:r>
            <a:r>
              <a:rPr lang="en-US" sz="1400" spc="-1" dirty="0">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dirty="0"/>
              <a:t>Approved by unanimous consent</a:t>
            </a:r>
            <a:r>
              <a:rPr lang="en-US"/>
              <a:t>,  18 </a:t>
            </a:r>
            <a:r>
              <a:rPr lang="en-US" dirty="0"/>
              <a:t>on-line </a:t>
            </a:r>
            <a:r>
              <a:rPr lang="en-US"/>
              <a:t>and 13 </a:t>
            </a:r>
            <a:r>
              <a:rPr lang="en-US" dirty="0"/>
              <a:t>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January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14084</TotalTime>
  <Words>2240</Words>
  <Application>Microsoft Macintosh PowerPoint</Application>
  <PresentationFormat>On-screen Show (4:3)</PresentationFormat>
  <Paragraphs>208</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229</cp:revision>
  <dcterms:modified xsi:type="dcterms:W3CDTF">2023-01-18T12:57:28Z</dcterms:modified>
</cp:coreProperties>
</file>