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385"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2145r1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Motion to approve accumulated meeting minutes – Motion #28 - </a:t>
            </a:r>
            <a:r>
              <a:rPr lang="en-US" sz="1400" strike="sngStrike" spc="-1" dirty="0">
                <a:latin typeface="Times New Roman" panose="02020603050405020304" pitchFamily="18" charset="0"/>
                <a:cs typeface="Times New Roman" panose="02020603050405020304" pitchFamily="18" charset="0"/>
                <a:sym typeface="Arial"/>
              </a:rPr>
              <a:t>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Feb. 2, Feb. 9, Feb. 16, Feb, 23,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22/1975r3 – Unicast </a:t>
            </a:r>
            <a:r>
              <a:rPr lang="en-US" sz="1400" spc="-1" dirty="0" err="1">
                <a:latin typeface="Times New Roman" panose="02020603050405020304" pitchFamily="18" charset="0"/>
                <a:cs typeface="Times New Roman" panose="02020603050405020304" pitchFamily="18" charset="0"/>
                <a:sym typeface="Arial"/>
              </a:rPr>
              <a:t>Mgmt</a:t>
            </a:r>
            <a:r>
              <a:rPr lang="en-US" sz="1400" spc="-1" dirty="0">
                <a:latin typeface="Times New Roman" panose="02020603050405020304" pitchFamily="18" charset="0"/>
                <a:cs typeface="Times New Roman" panose="02020603050405020304" pitchFamily="18" charset="0"/>
                <a:sym typeface="Arial"/>
              </a:rPr>
              <a:t> frame Spec Text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23/0031r0 – Proposed spec text for </a:t>
            </a:r>
            <a:r>
              <a:rPr lang="en-US" sz="1400" spc="-1" dirty="0">
                <a:latin typeface="Times New Roman" panose="02020603050405020304" pitchFamily="18" charset="0"/>
                <a:cs typeface="Times New Roman" panose="02020603050405020304" pitchFamily="18" charset="0"/>
              </a:rPr>
              <a:t>802.1X authentication utilizing authentication frame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23/0068r0 - </a:t>
            </a:r>
            <a:r>
              <a:rPr lang="en-US" sz="1400" spc="-1" dirty="0">
                <a:latin typeface="Times New Roman" panose="02020603050405020304" pitchFamily="18" charset="0"/>
                <a:cs typeface="Times New Roman" panose="02020603050405020304" pitchFamily="18" charset="0"/>
              </a:rPr>
              <a:t>Proposed spec text for pre-</a:t>
            </a:r>
            <a:r>
              <a:rPr lang="en-US" sz="1400" spc="-1" dirty="0" err="1">
                <a:latin typeface="Times New Roman" panose="02020603050405020304" pitchFamily="18" charset="0"/>
                <a:cs typeface="Times New Roman" panose="02020603050405020304" pitchFamily="18" charset="0"/>
              </a:rPr>
              <a:t>assoc</a:t>
            </a:r>
            <a:r>
              <a:rPr lang="en-US" sz="1400" spc="-1" dirty="0">
                <a:latin typeface="Times New Roman" panose="02020603050405020304" pitchFamily="18" charset="0"/>
                <a:cs typeface="Times New Roman" panose="02020603050405020304" pitchFamily="18" charset="0"/>
              </a:rPr>
              <a:t> keys establishment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Brainstorming on document organization – 23/0087r0</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November 802.11 Plenary: 11-22/2054r0,</a:t>
            </a:r>
          </a:p>
          <a:p>
            <a:r>
              <a:rPr lang="en-US" dirty="0" err="1"/>
              <a:t>TGbi</a:t>
            </a:r>
            <a:r>
              <a:rPr lang="en-US" dirty="0"/>
              <a:t> Teleconferences: 11-22/2130r0 (8 Dec), 11-23/23r0 (5 Jan)</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January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January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14081</TotalTime>
  <Words>2250</Words>
  <Application>Microsoft Macintosh PowerPoint</Application>
  <PresentationFormat>On-screen Show (4:3)</PresentationFormat>
  <Paragraphs>208</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16, 2023 </vt:lpstr>
      <vt:lpstr>Motion # 28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228</cp:revision>
  <dcterms:modified xsi:type="dcterms:W3CDTF">2023-01-16T15:50:30Z</dcterms:modified>
</cp:coreProperties>
</file>