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sldIdLst>
    <p:sldId id="256" r:id="rId2"/>
    <p:sldId id="257" r:id="rId3"/>
    <p:sldId id="258" r:id="rId4"/>
    <p:sldId id="259" r:id="rId5"/>
    <p:sldId id="2366" r:id="rId6"/>
    <p:sldId id="261" r:id="rId7"/>
    <p:sldId id="369" r:id="rId8"/>
    <p:sldId id="370" r:id="rId9"/>
    <p:sldId id="372" r:id="rId10"/>
    <p:sldId id="371" r:id="rId11"/>
    <p:sldId id="262" r:id="rId12"/>
    <p:sldId id="289" r:id="rId13"/>
    <p:sldId id="266" r:id="rId14"/>
    <p:sldId id="290" r:id="rId15"/>
    <p:sldId id="283" r:id="rId16"/>
    <p:sldId id="288" r:id="rId17"/>
    <p:sldId id="2415" r:id="rId18"/>
    <p:sldId id="2385" r:id="rId19"/>
    <p:sldId id="2413" r:id="rId20"/>
    <p:sldId id="2373" r:id="rId21"/>
    <p:sldId id="293" r:id="rId22"/>
    <p:sldId id="267" r:id="rId23"/>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786"/>
  </p:normalViewPr>
  <p:slideViewPr>
    <p:cSldViewPr snapToGrid="0" snapToObjects="1">
      <p:cViewPr varScale="1">
        <p:scale>
          <a:sx n="128" d="100"/>
          <a:sy n="128" d="100"/>
        </p:scale>
        <p:origin x="168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38572"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January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2145r0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January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2023-01-15</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In-room Attendees</a:t>
            </a:r>
          </a:p>
          <a:p>
            <a:pPr marL="285750" lvl="1" indent="-285750">
              <a:buFont typeface="Arial" panose="020B0604020202020204" pitchFamily="34" charset="0"/>
              <a:buChar char="•"/>
            </a:pPr>
            <a:r>
              <a:rPr lang="en-US" dirty="0"/>
              <a:t>In Webex choose connect without audio before you join</a:t>
            </a:r>
          </a:p>
          <a:p>
            <a:pPr marL="285750" lvl="1" indent="-285750">
              <a:buFont typeface="Arial" panose="020B0604020202020204" pitchFamily="34" charset="0"/>
              <a:buChar char="•"/>
            </a:pPr>
            <a:r>
              <a:rPr lang="en-US" dirty="0"/>
              <a:t>Use the Webex queue to indicate you want to speak</a:t>
            </a:r>
          </a:p>
          <a:p>
            <a:pPr marL="285750" lvl="1" indent="-285750">
              <a:buFont typeface="Arial" panose="020B0604020202020204" pitchFamily="34" charset="0"/>
              <a:buChar char="•"/>
            </a:pPr>
            <a:r>
              <a:rPr lang="en-US" dirty="0"/>
              <a:t>Wait to hold the microphone to make a comment</a:t>
            </a:r>
          </a:p>
          <a:p>
            <a:pPr marL="285750" lvl="1" indent="-285750">
              <a:buFont typeface="Arial" panose="020B0604020202020204" pitchFamily="34" charset="0"/>
              <a:buChar char="•"/>
            </a:pPr>
            <a:r>
              <a:rPr lang="en-US" dirty="0"/>
              <a:t>Repeat any questions that are inadvertently asked away from the microphone</a:t>
            </a:r>
          </a:p>
          <a:p>
            <a:pPr marL="285750" lvl="1" indent="-285750">
              <a:buFont typeface="Arial" panose="020B0604020202020204" pitchFamily="34" charset="0"/>
              <a:buChar char="•"/>
            </a:pPr>
            <a:endParaRPr lang="en-US" dirty="0"/>
          </a:p>
          <a:p>
            <a:pPr marL="0" lvl="1" indent="0">
              <a:buNone/>
            </a:pPr>
            <a:r>
              <a:rPr lang="en-US" sz="2800" dirty="0"/>
              <a:t>Remote Attendees</a:t>
            </a:r>
          </a:p>
          <a:p>
            <a:pPr marL="285750" lvl="1" indent="-285750">
              <a:buFont typeface="Arial" panose="020B0604020202020204" pitchFamily="34" charset="0"/>
              <a:buChar char="•"/>
            </a:pPr>
            <a:r>
              <a:rPr lang="en-US" dirty="0"/>
              <a:t>Join Webex and set Webex audio as ‘music’</a:t>
            </a:r>
          </a:p>
          <a:p>
            <a:pPr marL="285750" lvl="1" indent="-285750">
              <a:buFont typeface="Arial" panose="020B0604020202020204" pitchFamily="34" charset="0"/>
              <a:buChar char="•"/>
            </a:pPr>
            <a:r>
              <a:rPr lang="en-US" dirty="0"/>
              <a:t>Use the Webex queue to indicate you want to speak</a:t>
            </a:r>
          </a:p>
          <a:p>
            <a:pPr marL="285750" lvl="1" indent="-285750">
              <a:buFont typeface="Arial" panose="020B0604020202020204" pitchFamily="34" charset="0"/>
              <a:buChar char="•"/>
            </a:pPr>
            <a:endParaRPr lang="en-US" dirty="0"/>
          </a:p>
          <a:p>
            <a:pPr marL="0" lvl="1" indent="0">
              <a:buNone/>
            </a:pPr>
            <a:r>
              <a:rPr lang="en-US" sz="2800" dirty="0"/>
              <a:t>Host</a:t>
            </a:r>
          </a:p>
          <a:p>
            <a:pPr marL="285750" lvl="1" indent="-285750">
              <a:buFont typeface="Arial" panose="020B0604020202020204" pitchFamily="34" charset="0"/>
              <a:buChar char="•"/>
            </a:pPr>
            <a:r>
              <a:rPr lang="en-US" dirty="0"/>
              <a:t>Disable Video for participants</a:t>
            </a:r>
          </a:p>
          <a:p>
            <a:pPr marL="285750" lvl="1" indent="-285750">
              <a:buFont typeface="Arial" panose="020B0604020202020204" pitchFamily="34" charset="0"/>
              <a:buChar char="•"/>
            </a:pPr>
            <a:r>
              <a:rPr lang="en-US" dirty="0"/>
              <a:t>Set up participants to mute on entry</a:t>
            </a:r>
          </a:p>
          <a:p>
            <a:pPr marL="285750" lvl="1" indent="-285750">
              <a:buFont typeface="Arial" panose="020B0604020202020204" pitchFamily="34" charset="0"/>
              <a:buChar char="•"/>
            </a:pPr>
            <a:r>
              <a:rPr lang="en-US" dirty="0"/>
              <a:t>Set up Microphone -&gt; Shure, Speaker -&gt; NP-M3000, Smart Audio -&gt; Music</a:t>
            </a:r>
          </a:p>
          <a:p>
            <a:pPr lvl="1"/>
            <a:endParaRPr lang="en-US" dirty="0"/>
          </a:p>
        </p:txBody>
      </p:sp>
    </p:spTree>
    <p:extLst>
      <p:ext uri="{BB962C8B-B14F-4D97-AF65-F5344CB8AC3E}">
        <p14:creationId xmlns:p14="http://schemas.microsoft.com/office/powerpoint/2010/main" val="58247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January 16, 2023</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 on-line, xx participants in the room)</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Motion to approve accumulated meeting minutes – Motion #28 - </a:t>
            </a:r>
            <a:r>
              <a:rPr lang="en-US" sz="1400" strike="sngStrike" spc="-1" dirty="0">
                <a:latin typeface="Times New Roman" panose="02020603050405020304" pitchFamily="18" charset="0"/>
                <a:cs typeface="Times New Roman" panose="02020603050405020304" pitchFamily="18" charset="0"/>
                <a:sym typeface="Arial"/>
              </a:rPr>
              <a:t>completed</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Remaining sessions/meetings:</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Wednesday 	PM2</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AM2</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PM2 – Joint meeting with </a:t>
            </a:r>
            <a:r>
              <a:rPr lang="en-US" sz="1400" spc="-1" dirty="0" err="1">
                <a:latin typeface="Times New Roman" panose="02020603050405020304" pitchFamily="18" charset="0"/>
                <a:cs typeface="Times New Roman" panose="02020603050405020304" pitchFamily="18" charset="0"/>
                <a:sym typeface="Arial"/>
              </a:rPr>
              <a:t>TGbh</a:t>
            </a: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Teleconferences to be scheduled:</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9amET or 10amET as available</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Feb. 2, Feb. 9, Feb. 16, Feb, 23, March 3</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a:cs typeface="Times New Roman"/>
                <a:sym typeface="Times New Roman"/>
              </a:rPr>
              <a:t>Discussion of Timeline update (after last submission)</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22/1975r3 – Unicast </a:t>
            </a:r>
            <a:r>
              <a:rPr lang="en-US" sz="1400" spc="-1" dirty="0" err="1">
                <a:latin typeface="Times New Roman" panose="02020603050405020304" pitchFamily="18" charset="0"/>
                <a:cs typeface="Times New Roman" panose="02020603050405020304" pitchFamily="18" charset="0"/>
                <a:sym typeface="Arial"/>
              </a:rPr>
              <a:t>Mgmt</a:t>
            </a:r>
            <a:r>
              <a:rPr lang="en-US" sz="1400" spc="-1" dirty="0">
                <a:latin typeface="Times New Roman" panose="02020603050405020304" pitchFamily="18" charset="0"/>
                <a:cs typeface="Times New Roman" panose="02020603050405020304" pitchFamily="18" charset="0"/>
                <a:sym typeface="Arial"/>
              </a:rPr>
              <a:t> frame Spec Text</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Brainstorming on document organization</a:t>
            </a: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Joint session with </a:t>
            </a:r>
            <a:r>
              <a:rPr lang="en-US" sz="1400" spc="-1" dirty="0" err="1">
                <a:latin typeface="Times New Roman" panose="02020603050405020304" pitchFamily="18" charset="0"/>
                <a:cs typeface="Times New Roman" panose="02020603050405020304" pitchFamily="18" charset="0"/>
                <a:sym typeface="Arial"/>
              </a:rPr>
              <a:t>TGbh</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88108499"/>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28</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2022 November 802.11 Plenary: 11-22/2054r0,</a:t>
            </a:r>
          </a:p>
          <a:p>
            <a:r>
              <a:rPr lang="en-US" dirty="0" err="1"/>
              <a:t>TGbi</a:t>
            </a:r>
            <a:r>
              <a:rPr lang="en-US" dirty="0"/>
              <a:t> Teleconferences: 11-22/2130r0 (8 Dec), 11-23/23r0 (5 Jan)</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a:t>
            </a:r>
          </a:p>
          <a:p>
            <a:r>
              <a:rPr lang="en-US" dirty="0"/>
              <a:t>Second: </a:t>
            </a:r>
          </a:p>
          <a:p>
            <a:r>
              <a:rPr lang="en-US" strike="sngStrike" dirty="0"/>
              <a:t>Approved by unanimous consent</a:t>
            </a:r>
            <a:r>
              <a:rPr lang="en-US" dirty="0"/>
              <a:t>,  xx on-line and xx local</a:t>
            </a:r>
          </a:p>
          <a:p>
            <a:endParaRPr lang="en-US" dirty="0"/>
          </a:p>
        </p:txBody>
      </p:sp>
    </p:spTree>
    <p:extLst>
      <p:ext uri="{BB962C8B-B14F-4D97-AF65-F5344CB8AC3E}">
        <p14:creationId xmlns:p14="http://schemas.microsoft.com/office/powerpoint/2010/main" val="160682288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January Interim Session </a:t>
            </a:r>
            <a:r>
              <a:rPr dirty="0"/>
              <a:t>202</a:t>
            </a:r>
            <a:r>
              <a:rPr lang="en-US" dirty="0"/>
              <a:t>3</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highlight>
                  <a:srgbClr val="FFFF00"/>
                </a:highlight>
              </a:rPr>
              <a:t>Comment collection:			March 2023</a:t>
            </a:r>
          </a:p>
          <a:p>
            <a:r>
              <a:rPr lang="en-US" dirty="0">
                <a:highlight>
                  <a:srgbClr val="FFFF00"/>
                </a:highlight>
              </a:rPr>
              <a:t>LB initial:   				July 2023</a:t>
            </a:r>
            <a:endParaRPr lang="en-US" dirty="0">
              <a:solidFill>
                <a:srgbClr val="FF0000"/>
              </a:solidFill>
              <a:highlight>
                <a:srgbClr val="FFFF00"/>
              </a:highlight>
            </a:endParaRPr>
          </a:p>
          <a:p>
            <a:r>
              <a:rPr lang="en-US" dirty="0">
                <a:highlight>
                  <a:srgbClr val="FFFF00"/>
                </a:highlight>
              </a:rPr>
              <a:t>LB re-circ:  				November 2023</a:t>
            </a:r>
            <a:endParaRPr lang="en-US" dirty="0">
              <a:solidFill>
                <a:srgbClr val="FF0000"/>
              </a:solidFill>
              <a:highlight>
                <a:srgbClr val="FFFF00"/>
              </a:highlight>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r>
              <a:rPr lang="en-US" dirty="0"/>
              <a:t>Approved by </a:t>
            </a:r>
            <a:r>
              <a:rPr lang="en-US"/>
              <a:t>straw poll: </a:t>
            </a:r>
            <a:r>
              <a:rPr lang="en-US" dirty="0"/>
              <a:t>14 </a:t>
            </a:r>
            <a:r>
              <a:rPr lang="en-US"/>
              <a:t>new timeline </a:t>
            </a:r>
            <a:r>
              <a:rPr lang="en-US" dirty="0"/>
              <a:t>/ 6 keep </a:t>
            </a:r>
            <a:r>
              <a:rPr lang="en-US"/>
              <a:t>previous timeline</a:t>
            </a:r>
            <a:endParaRPr lang="en-US" dirty="0"/>
          </a:p>
        </p:txBody>
      </p:sp>
    </p:spTree>
    <p:extLst>
      <p:ext uri="{BB962C8B-B14F-4D97-AF65-F5344CB8AC3E}">
        <p14:creationId xmlns:p14="http://schemas.microsoft.com/office/powerpoint/2010/main" val="23326625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Monday January 16,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1371601"/>
            <a:ext cx="7970837" cy="798910"/>
          </a:xfrm>
        </p:spPr>
        <p:txBody>
          <a:bodyPr>
            <a:normAutofit fontScale="90000"/>
          </a:bodyPr>
          <a:lstStyle/>
          <a:p>
            <a:r>
              <a:rPr lang="en-US" dirty="0"/>
              <a:t>Registration for the January 802 wireless interim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January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https://cvent.me/nX5xrY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13985</TotalTime>
  <Words>2248</Words>
  <Application>Microsoft Macintosh PowerPoint</Application>
  <PresentationFormat>On-screen Show (4:3)</PresentationFormat>
  <Paragraphs>211</Paragraphs>
  <Slides>22</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January 802 wireless interim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Successful Hybrid Meeting Protocols</vt:lpstr>
      <vt:lpstr>TGbi Agenda – January 16, 2023 </vt:lpstr>
      <vt:lpstr>Motion # 28</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Microsoft Office User</cp:lastModifiedBy>
  <cp:revision>225</cp:revision>
  <dcterms:modified xsi:type="dcterms:W3CDTF">2023-01-16T12:08:04Z</dcterms:modified>
</cp:coreProperties>
</file>