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0" r:id="rId20"/>
    <p:sldId id="2367" r:id="rId21"/>
    <p:sldId id="2371" r:id="rId22"/>
    <p:sldId id="2372" r:id="rId23"/>
    <p:sldId id="334" r:id="rId24"/>
    <p:sldId id="356"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30402878-0870-40AF-9D7D-092DD0F6B7F8}"/>
    <pc:docChg chg="addSld modSld modMainMaster">
      <pc:chgData name="Cariou, Laurent" userId="4453f93f-2ed2-46e8-bb8c-3237fbfdd40b" providerId="ADAL" clId="{30402878-0870-40AF-9D7D-092DD0F6B7F8}" dt="2023-01-18T00:46:02.486" v="322" actId="20577"/>
      <pc:docMkLst>
        <pc:docMk/>
      </pc:docMkLst>
      <pc:sldChg chg="modSp mod">
        <pc:chgData name="Cariou, Laurent" userId="4453f93f-2ed2-46e8-bb8c-3237fbfdd40b" providerId="ADAL" clId="{30402878-0870-40AF-9D7D-092DD0F6B7F8}" dt="2023-01-18T00:46:02.486" v="322" actId="20577"/>
        <pc:sldMkLst>
          <pc:docMk/>
          <pc:sldMk cId="2160857059" sldId="2371"/>
        </pc:sldMkLst>
        <pc:spChg chg="mod">
          <ac:chgData name="Cariou, Laurent" userId="4453f93f-2ed2-46e8-bb8c-3237fbfdd40b" providerId="ADAL" clId="{30402878-0870-40AF-9D7D-092DD0F6B7F8}" dt="2023-01-18T00:46:02.486" v="322" actId="20577"/>
          <ac:spMkLst>
            <pc:docMk/>
            <pc:sldMk cId="2160857059" sldId="2371"/>
            <ac:spMk id="3" creationId="{92AFA901-3E57-4AA0-94EE-C76CCF5EB056}"/>
          </ac:spMkLst>
        </pc:spChg>
      </pc:sldChg>
      <pc:sldChg chg="modSp new mod">
        <pc:chgData name="Cariou, Laurent" userId="4453f93f-2ed2-46e8-bb8c-3237fbfdd40b" providerId="ADAL" clId="{30402878-0870-40AF-9D7D-092DD0F6B7F8}" dt="2023-01-17T22:37:01.773" v="303" actId="20577"/>
        <pc:sldMkLst>
          <pc:docMk/>
          <pc:sldMk cId="2203086602" sldId="2372"/>
        </pc:sldMkLst>
        <pc:spChg chg="mod">
          <ac:chgData name="Cariou, Laurent" userId="4453f93f-2ed2-46e8-bb8c-3237fbfdd40b" providerId="ADAL" clId="{30402878-0870-40AF-9D7D-092DD0F6B7F8}" dt="2023-01-17T22:34:03.120" v="18" actId="20577"/>
          <ac:spMkLst>
            <pc:docMk/>
            <pc:sldMk cId="2203086602" sldId="2372"/>
            <ac:spMk id="2" creationId="{6A8D540E-CA04-438D-B8FF-6387229B69C7}"/>
          </ac:spMkLst>
        </pc:spChg>
        <pc:spChg chg="mod">
          <ac:chgData name="Cariou, Laurent" userId="4453f93f-2ed2-46e8-bb8c-3237fbfdd40b" providerId="ADAL" clId="{30402878-0870-40AF-9D7D-092DD0F6B7F8}" dt="2023-01-17T22:37:01.773" v="303" actId="20577"/>
          <ac:spMkLst>
            <pc:docMk/>
            <pc:sldMk cId="2203086602" sldId="2372"/>
            <ac:spMk id="3" creationId="{B82F9945-FCDD-4D04-AA06-5A45336FF5A8}"/>
          </ac:spMkLst>
        </pc:spChg>
      </pc:sldChg>
      <pc:sldMasterChg chg="modSp mod">
        <pc:chgData name="Cariou, Laurent" userId="4453f93f-2ed2-46e8-bb8c-3237fbfdd40b" providerId="ADAL" clId="{30402878-0870-40AF-9D7D-092DD0F6B7F8}" dt="2023-01-17T22:33:27.176" v="0" actId="20577"/>
        <pc:sldMasterMkLst>
          <pc:docMk/>
          <pc:sldMasterMk cId="0" sldId="2147483648"/>
        </pc:sldMasterMkLst>
        <pc:spChg chg="mod">
          <ac:chgData name="Cariou, Laurent" userId="4453f93f-2ed2-46e8-bb8c-3237fbfdd40b" providerId="ADAL" clId="{30402878-0870-40AF-9D7D-092DD0F6B7F8}" dt="2023-01-17T22:33:27.176" v="0" actId="20577"/>
          <ac:spMkLst>
            <pc:docMk/>
            <pc:sldMasterMk cId="0" sldId="2147483648"/>
            <ac:spMk id="10" creationId="{00000000-0000-0000-0000-000000000000}"/>
          </ac:spMkLst>
        </pc:spChg>
      </pc:sldMasterChg>
    </pc:docChg>
  </pc:docChgLst>
  <pc:docChgLst>
    <pc:chgData name="Cariou, Laurent" userId="4453f93f-2ed2-46e8-bb8c-3237fbfdd40b" providerId="ADAL" clId="{86C8E3B4-8EEE-48D5-965D-25F0205553A2}"/>
    <pc:docChg chg="undo custSel modSld modMainMaster">
      <pc:chgData name="Cariou, Laurent" userId="4453f93f-2ed2-46e8-bb8c-3237fbfdd40b" providerId="ADAL" clId="{86C8E3B4-8EEE-48D5-965D-25F0205553A2}" dt="2023-01-16T15:09:00.506" v="94"/>
      <pc:docMkLst>
        <pc:docMk/>
      </pc:docMkLst>
      <pc:sldChg chg="modSp mod">
        <pc:chgData name="Cariou, Laurent" userId="4453f93f-2ed2-46e8-bb8c-3237fbfdd40b" providerId="ADAL" clId="{86C8E3B4-8EEE-48D5-965D-25F0205553A2}" dt="2023-01-16T15:08:19.481" v="91"/>
        <pc:sldMkLst>
          <pc:docMk/>
          <pc:sldMk cId="1706072776" sldId="334"/>
        </pc:sldMkLst>
        <pc:spChg chg="mod">
          <ac:chgData name="Cariou, Laurent" userId="4453f93f-2ed2-46e8-bb8c-3237fbfdd40b" providerId="ADAL" clId="{86C8E3B4-8EEE-48D5-965D-25F0205553A2}" dt="2023-01-16T15:08:19.481" v="91"/>
          <ac:spMkLst>
            <pc:docMk/>
            <pc:sldMk cId="1706072776" sldId="334"/>
            <ac:spMk id="3" creationId="{977FA593-1C2D-4B4C-B4B8-9841BC70A2D7}"/>
          </ac:spMkLst>
        </pc:spChg>
      </pc:sldChg>
      <pc:sldChg chg="modSp mod">
        <pc:chgData name="Cariou, Laurent" userId="4453f93f-2ed2-46e8-bb8c-3237fbfdd40b" providerId="ADAL" clId="{86C8E3B4-8EEE-48D5-965D-25F0205553A2}" dt="2023-01-15T23:26:58.671" v="23" actId="20577"/>
        <pc:sldMkLst>
          <pc:docMk/>
          <pc:sldMk cId="4012074164" sldId="347"/>
        </pc:sldMkLst>
        <pc:spChg chg="mod">
          <ac:chgData name="Cariou, Laurent" userId="4453f93f-2ed2-46e8-bb8c-3237fbfdd40b" providerId="ADAL" clId="{86C8E3B4-8EEE-48D5-965D-25F0205553A2}" dt="2023-01-15T23:26:58.671" v="23" actId="20577"/>
          <ac:spMkLst>
            <pc:docMk/>
            <pc:sldMk cId="4012074164" sldId="347"/>
            <ac:spMk id="6" creationId="{26B8F2A9-E5E5-49D6-9164-F6A9F68B1999}"/>
          </ac:spMkLst>
        </pc:spChg>
      </pc:sldChg>
      <pc:sldChg chg="modSp mod">
        <pc:chgData name="Cariou, Laurent" userId="4453f93f-2ed2-46e8-bb8c-3237fbfdd40b" providerId="ADAL" clId="{86C8E3B4-8EEE-48D5-965D-25F0205553A2}" dt="2023-01-16T15:09:00.506" v="94"/>
        <pc:sldMkLst>
          <pc:docMk/>
          <pc:sldMk cId="3930036297" sldId="356"/>
        </pc:sldMkLst>
        <pc:spChg chg="mod">
          <ac:chgData name="Cariou, Laurent" userId="4453f93f-2ed2-46e8-bb8c-3237fbfdd40b" providerId="ADAL" clId="{86C8E3B4-8EEE-48D5-965D-25F0205553A2}" dt="2023-01-16T15:09:00.506" v="94"/>
          <ac:spMkLst>
            <pc:docMk/>
            <pc:sldMk cId="3930036297" sldId="356"/>
            <ac:spMk id="3" creationId="{DFB0BA47-D7B6-4F95-932E-A7AA615BC440}"/>
          </ac:spMkLst>
        </pc:spChg>
      </pc:sldChg>
      <pc:sldChg chg="modSp mod">
        <pc:chgData name="Cariou, Laurent" userId="4453f93f-2ed2-46e8-bb8c-3237fbfdd40b" providerId="ADAL" clId="{86C8E3B4-8EEE-48D5-965D-25F0205553A2}" dt="2023-01-16T15:07:55.328" v="88" actId="20577"/>
        <pc:sldMkLst>
          <pc:docMk/>
          <pc:sldMk cId="308464762" sldId="2370"/>
        </pc:sldMkLst>
        <pc:spChg chg="mod">
          <ac:chgData name="Cariou, Laurent" userId="4453f93f-2ed2-46e8-bb8c-3237fbfdd40b" providerId="ADAL" clId="{86C8E3B4-8EEE-48D5-965D-25F0205553A2}" dt="2023-01-16T14:37:36.998" v="29" actId="1035"/>
          <ac:spMkLst>
            <pc:docMk/>
            <pc:sldMk cId="308464762" sldId="2370"/>
            <ac:spMk id="2" creationId="{F2762690-C15C-4839-B40F-0AF3A4D89457}"/>
          </ac:spMkLst>
        </pc:spChg>
        <pc:spChg chg="mod">
          <ac:chgData name="Cariou, Laurent" userId="4453f93f-2ed2-46e8-bb8c-3237fbfdd40b" providerId="ADAL" clId="{86C8E3B4-8EEE-48D5-965D-25F0205553A2}" dt="2023-01-16T15:07:55.328" v="88" actId="20577"/>
          <ac:spMkLst>
            <pc:docMk/>
            <pc:sldMk cId="308464762" sldId="2370"/>
            <ac:spMk id="6" creationId="{26B8F2A9-E5E5-49D6-9164-F6A9F68B1999}"/>
          </ac:spMkLst>
        </pc:spChg>
      </pc:sldChg>
      <pc:sldMasterChg chg="modSp mod">
        <pc:chgData name="Cariou, Laurent" userId="4453f93f-2ed2-46e8-bb8c-3237fbfdd40b" providerId="ADAL" clId="{86C8E3B4-8EEE-48D5-965D-25F0205553A2}" dt="2023-01-16T14:37:19.810" v="25" actId="20577"/>
        <pc:sldMasterMkLst>
          <pc:docMk/>
          <pc:sldMasterMk cId="0" sldId="2147483648"/>
        </pc:sldMasterMkLst>
        <pc:spChg chg="mod">
          <ac:chgData name="Cariou, Laurent" userId="4453f93f-2ed2-46e8-bb8c-3237fbfdd40b" providerId="ADAL" clId="{86C8E3B4-8EEE-48D5-965D-25F0205553A2}" dt="2023-01-16T14:37:19.810" v="25" actId="20577"/>
          <ac:spMkLst>
            <pc:docMk/>
            <pc:sldMasterMk cId="0" sldId="2147483648"/>
            <ac:spMk id="10" creationId="{00000000-0000-0000-0000-000000000000}"/>
          </ac:spMkLst>
        </pc:spChg>
      </pc:sldMasterChg>
    </pc:docChg>
  </pc:docChgLst>
  <pc:docChgLst>
    <pc:chgData name="Cariou, Laurent" userId="4453f93f-2ed2-46e8-bb8c-3237fbfdd40b" providerId="ADAL" clId="{4F51E0B8-FE57-4620-99A1-3B6736EFFF4B}"/>
    <pc:docChg chg="custSel modSld modMainMaster">
      <pc:chgData name="Cariou, Laurent" userId="4453f93f-2ed2-46e8-bb8c-3237fbfdd40b" providerId="ADAL" clId="{4F51E0B8-FE57-4620-99A1-3B6736EFFF4B}" dt="2023-01-18T14:46:17.955" v="41" actId="20577"/>
      <pc:docMkLst>
        <pc:docMk/>
      </pc:docMkLst>
      <pc:sldChg chg="modSp mod">
        <pc:chgData name="Cariou, Laurent" userId="4453f93f-2ed2-46e8-bb8c-3237fbfdd40b" providerId="ADAL" clId="{4F51E0B8-FE57-4620-99A1-3B6736EFFF4B}" dt="2023-01-18T14:46:17.955" v="41" actId="20577"/>
        <pc:sldMkLst>
          <pc:docMk/>
          <pc:sldMk cId="1706072776" sldId="334"/>
        </pc:sldMkLst>
        <pc:spChg chg="mod">
          <ac:chgData name="Cariou, Laurent" userId="4453f93f-2ed2-46e8-bb8c-3237fbfdd40b" providerId="ADAL" clId="{4F51E0B8-FE57-4620-99A1-3B6736EFFF4B}" dt="2023-01-18T14:46:17.955" v="41" actId="20577"/>
          <ac:spMkLst>
            <pc:docMk/>
            <pc:sldMk cId="1706072776" sldId="334"/>
            <ac:spMk id="3" creationId="{977FA593-1C2D-4B4C-B4B8-9841BC70A2D7}"/>
          </ac:spMkLst>
        </pc:spChg>
      </pc:sldChg>
      <pc:sldMasterChg chg="modSp mod">
        <pc:chgData name="Cariou, Laurent" userId="4453f93f-2ed2-46e8-bb8c-3237fbfdd40b" providerId="ADAL" clId="{4F51E0B8-FE57-4620-99A1-3B6736EFFF4B}" dt="2023-01-18T14:41:23.409" v="0" actId="20577"/>
        <pc:sldMasterMkLst>
          <pc:docMk/>
          <pc:sldMasterMk cId="0" sldId="2147483648"/>
        </pc:sldMasterMkLst>
        <pc:spChg chg="mod">
          <ac:chgData name="Cariou, Laurent" userId="4453f93f-2ed2-46e8-bb8c-3237fbfdd40b" providerId="ADAL" clId="{4F51E0B8-FE57-4620-99A1-3B6736EFFF4B}" dt="2023-01-18T14:41:23.409" v="0" actId="20577"/>
          <ac:spMkLst>
            <pc:docMk/>
            <pc:sldMasterMk cId="0" sldId="2147483648"/>
            <ac:spMk id="10" creationId="{00000000-0000-0000-0000-000000000000}"/>
          </ac:spMkLst>
        </pc:spChg>
      </pc:sldMasterChg>
    </pc:docChg>
  </pc:docChgLst>
  <pc:docChgLst>
    <pc:chgData name="Cariou, Laurent" userId="4453f93f-2ed2-46e8-bb8c-3237fbfdd40b" providerId="ADAL" clId="{B8A8252B-6548-421C-B857-C18262AC1CAA}"/>
    <pc:docChg chg="undo custSel addSld modSld modMainMaster">
      <pc:chgData name="Cariou, Laurent" userId="4453f93f-2ed2-46e8-bb8c-3237fbfdd40b" providerId="ADAL" clId="{B8A8252B-6548-421C-B857-C18262AC1CAA}" dt="2023-01-16T20:32:33.375" v="92" actId="20577"/>
      <pc:docMkLst>
        <pc:docMk/>
      </pc:docMkLst>
      <pc:sldChg chg="modSp mod">
        <pc:chgData name="Cariou, Laurent" userId="4453f93f-2ed2-46e8-bb8c-3237fbfdd40b" providerId="ADAL" clId="{B8A8252B-6548-421C-B857-C18262AC1CAA}" dt="2023-01-16T16:06:19.893" v="4" actId="6549"/>
        <pc:sldMkLst>
          <pc:docMk/>
          <pc:sldMk cId="2243228416" sldId="299"/>
        </pc:sldMkLst>
        <pc:spChg chg="mod">
          <ac:chgData name="Cariou, Laurent" userId="4453f93f-2ed2-46e8-bb8c-3237fbfdd40b" providerId="ADAL" clId="{B8A8252B-6548-421C-B857-C18262AC1CAA}" dt="2023-01-16T16:06:19.893" v="4" actId="6549"/>
          <ac:spMkLst>
            <pc:docMk/>
            <pc:sldMk cId="2243228416" sldId="299"/>
            <ac:spMk id="3" creationId="{3857177C-4F12-41D1-AB93-6925069E5DB9}"/>
          </ac:spMkLst>
        </pc:spChg>
      </pc:sldChg>
      <pc:sldChg chg="modSp mod">
        <pc:chgData name="Cariou, Laurent" userId="4453f93f-2ed2-46e8-bb8c-3237fbfdd40b" providerId="ADAL" clId="{B8A8252B-6548-421C-B857-C18262AC1CAA}" dt="2023-01-16T20:32:07.542" v="89" actId="21"/>
        <pc:sldMkLst>
          <pc:docMk/>
          <pc:sldMk cId="1706072776" sldId="334"/>
        </pc:sldMkLst>
        <pc:spChg chg="mod">
          <ac:chgData name="Cariou, Laurent" userId="4453f93f-2ed2-46e8-bb8c-3237fbfdd40b" providerId="ADAL" clId="{B8A8252B-6548-421C-B857-C18262AC1CAA}" dt="2023-01-16T20:32:07.542" v="89" actId="21"/>
          <ac:spMkLst>
            <pc:docMk/>
            <pc:sldMk cId="1706072776" sldId="334"/>
            <ac:spMk id="3" creationId="{977FA593-1C2D-4B4C-B4B8-9841BC70A2D7}"/>
          </ac:spMkLst>
        </pc:spChg>
      </pc:sldChg>
      <pc:sldChg chg="modSp mod">
        <pc:chgData name="Cariou, Laurent" userId="4453f93f-2ed2-46e8-bb8c-3237fbfdd40b" providerId="ADAL" clId="{B8A8252B-6548-421C-B857-C18262AC1CAA}" dt="2023-01-16T20:29:49.298" v="61"/>
        <pc:sldMkLst>
          <pc:docMk/>
          <pc:sldMk cId="4012074164" sldId="347"/>
        </pc:sldMkLst>
        <pc:spChg chg="mod">
          <ac:chgData name="Cariou, Laurent" userId="4453f93f-2ed2-46e8-bb8c-3237fbfdd40b" providerId="ADAL" clId="{B8A8252B-6548-421C-B857-C18262AC1CAA}" dt="2023-01-16T20:29:49.298" v="61"/>
          <ac:spMkLst>
            <pc:docMk/>
            <pc:sldMk cId="4012074164" sldId="347"/>
            <ac:spMk id="6" creationId="{26B8F2A9-E5E5-49D6-9164-F6A9F68B1999}"/>
          </ac:spMkLst>
        </pc:spChg>
      </pc:sldChg>
      <pc:sldChg chg="modSp mod">
        <pc:chgData name="Cariou, Laurent" userId="4453f93f-2ed2-46e8-bb8c-3237fbfdd40b" providerId="ADAL" clId="{B8A8252B-6548-421C-B857-C18262AC1CAA}" dt="2023-01-16T20:32:33.375" v="92" actId="20577"/>
        <pc:sldMkLst>
          <pc:docMk/>
          <pc:sldMk cId="3930036297" sldId="356"/>
        </pc:sldMkLst>
        <pc:spChg chg="mod">
          <ac:chgData name="Cariou, Laurent" userId="4453f93f-2ed2-46e8-bb8c-3237fbfdd40b" providerId="ADAL" clId="{B8A8252B-6548-421C-B857-C18262AC1CAA}" dt="2023-01-16T20:32:33.375" v="92" actId="20577"/>
          <ac:spMkLst>
            <pc:docMk/>
            <pc:sldMk cId="3930036297" sldId="356"/>
            <ac:spMk id="3" creationId="{DFB0BA47-D7B6-4F95-932E-A7AA615BC440}"/>
          </ac:spMkLst>
        </pc:spChg>
      </pc:sldChg>
      <pc:sldChg chg="modSp mod">
        <pc:chgData name="Cariou, Laurent" userId="4453f93f-2ed2-46e8-bb8c-3237fbfdd40b" providerId="ADAL" clId="{B8A8252B-6548-421C-B857-C18262AC1CAA}" dt="2023-01-16T16:06:27.443" v="5"/>
        <pc:sldMkLst>
          <pc:docMk/>
          <pc:sldMk cId="1612264332" sldId="2367"/>
        </pc:sldMkLst>
        <pc:spChg chg="mod">
          <ac:chgData name="Cariou, Laurent" userId="4453f93f-2ed2-46e8-bb8c-3237fbfdd40b" providerId="ADAL" clId="{B8A8252B-6548-421C-B857-C18262AC1CAA}" dt="2023-01-16T16:06:27.443" v="5"/>
          <ac:spMkLst>
            <pc:docMk/>
            <pc:sldMk cId="1612264332" sldId="2367"/>
            <ac:spMk id="3" creationId="{977FA593-1C2D-4B4C-B4B8-9841BC70A2D7}"/>
          </ac:spMkLst>
        </pc:spChg>
      </pc:sldChg>
      <pc:sldChg chg="modSp mod">
        <pc:chgData name="Cariou, Laurent" userId="4453f93f-2ed2-46e8-bb8c-3237fbfdd40b" providerId="ADAL" clId="{B8A8252B-6548-421C-B857-C18262AC1CAA}" dt="2023-01-16T20:30:10.509" v="84" actId="113"/>
        <pc:sldMkLst>
          <pc:docMk/>
          <pc:sldMk cId="308464762" sldId="2370"/>
        </pc:sldMkLst>
        <pc:spChg chg="mod">
          <ac:chgData name="Cariou, Laurent" userId="4453f93f-2ed2-46e8-bb8c-3237fbfdd40b" providerId="ADAL" clId="{B8A8252B-6548-421C-B857-C18262AC1CAA}" dt="2023-01-16T20:30:10.509" v="84" actId="113"/>
          <ac:spMkLst>
            <pc:docMk/>
            <pc:sldMk cId="308464762" sldId="2370"/>
            <ac:spMk id="6" creationId="{26B8F2A9-E5E5-49D6-9164-F6A9F68B1999}"/>
          </ac:spMkLst>
        </pc:spChg>
      </pc:sldChg>
      <pc:sldChg chg="modSp add mod">
        <pc:chgData name="Cariou, Laurent" userId="4453f93f-2ed2-46e8-bb8c-3237fbfdd40b" providerId="ADAL" clId="{B8A8252B-6548-421C-B857-C18262AC1CAA}" dt="2023-01-16T16:07:47.611" v="33" actId="20577"/>
        <pc:sldMkLst>
          <pc:docMk/>
          <pc:sldMk cId="2160857059" sldId="2371"/>
        </pc:sldMkLst>
        <pc:spChg chg="mod">
          <ac:chgData name="Cariou, Laurent" userId="4453f93f-2ed2-46e8-bb8c-3237fbfdd40b" providerId="ADAL" clId="{B8A8252B-6548-421C-B857-C18262AC1CAA}" dt="2023-01-16T16:07:47.611" v="33" actId="20577"/>
          <ac:spMkLst>
            <pc:docMk/>
            <pc:sldMk cId="2160857059" sldId="2371"/>
            <ac:spMk id="3" creationId="{92AFA901-3E57-4AA0-94EE-C76CCF5EB056}"/>
          </ac:spMkLst>
        </pc:spChg>
        <pc:spChg chg="mod">
          <ac:chgData name="Cariou, Laurent" userId="4453f93f-2ed2-46e8-bb8c-3237fbfdd40b" providerId="ADAL" clId="{B8A8252B-6548-421C-B857-C18262AC1CAA}" dt="2023-01-16T16:06:49.535" v="7"/>
          <ac:spMkLst>
            <pc:docMk/>
            <pc:sldMk cId="2160857059" sldId="2371"/>
            <ac:spMk id="6" creationId="{67D03364-895A-4686-96B3-8E484A20B9AC}"/>
          </ac:spMkLst>
        </pc:spChg>
      </pc:sldChg>
      <pc:sldMasterChg chg="modSp mod">
        <pc:chgData name="Cariou, Laurent" userId="4453f93f-2ed2-46e8-bb8c-3237fbfdd40b" providerId="ADAL" clId="{B8A8252B-6548-421C-B857-C18262AC1CAA}" dt="2023-01-16T16:05:40.675" v="1" actId="20577"/>
        <pc:sldMasterMkLst>
          <pc:docMk/>
          <pc:sldMasterMk cId="0" sldId="2147483648"/>
        </pc:sldMasterMkLst>
        <pc:spChg chg="mod">
          <ac:chgData name="Cariou, Laurent" userId="4453f93f-2ed2-46e8-bb8c-3237fbfdd40b" providerId="ADAL" clId="{B8A8252B-6548-421C-B857-C18262AC1CAA}" dt="2023-01-16T16:05:40.67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2091-01-0uhr-uhr-sg-november-december-2022-teleconference-minutes.docx" TargetMode="External"/><Relationship Id="rId2" Type="http://schemas.openxmlformats.org/officeDocument/2006/relationships/hyperlink" Target="https://mentor.ieee.org/802.11/dcn/22/11-22-1817-00-0uhr-uhr-sg-nov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Approval of SG Minutes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050" dirty="0"/>
              <a:t>PAR</a:t>
            </a:r>
          </a:p>
          <a:p>
            <a:r>
              <a:rPr lang="en-US" sz="1050" dirty="0"/>
              <a:t>1919	Considerations on UHR PAR and KPIs	Akira Kishida</a:t>
            </a:r>
          </a:p>
          <a:p>
            <a:r>
              <a:rPr lang="en-US" sz="1050" dirty="0"/>
              <a:t>1921	More info about UHR PAR and update	Ming Gan</a:t>
            </a:r>
          </a:p>
          <a:p>
            <a:r>
              <a:rPr lang="en-US" sz="1050" dirty="0"/>
              <a:t>2049	PAR discussion				Vinko Erceg</a:t>
            </a:r>
          </a:p>
          <a:p>
            <a:r>
              <a:rPr lang="en-US" sz="1050" dirty="0"/>
              <a:t>28r0	PAR discussion	Laurent Cariou</a:t>
            </a:r>
          </a:p>
          <a:p>
            <a:r>
              <a:rPr lang="en-US" sz="1050" dirty="0"/>
              <a:t>78r0	UHR Draft Proposed PAR	Laurent Cariou</a:t>
            </a:r>
          </a:p>
          <a:p>
            <a:endParaRPr lang="en-US" sz="1050" dirty="0"/>
          </a:p>
          <a:p>
            <a:r>
              <a:rPr lang="en-US" sz="1050" dirty="0"/>
              <a:t>Technical proposals</a:t>
            </a:r>
          </a:p>
          <a:p>
            <a:r>
              <a:rPr lang="en-US" sz="1050" dirty="0"/>
              <a:t>1822r0	Recap on Coordinated Spatial Reuse Operation	Kosuke </a:t>
            </a:r>
            <a:r>
              <a:rPr lang="en-US" sz="1050" dirty="0" err="1"/>
              <a:t>Aio</a:t>
            </a:r>
            <a:endParaRPr lang="en-US" sz="1050" dirty="0"/>
          </a:p>
          <a:p>
            <a:r>
              <a:rPr lang="en-US" sz="1050" dirty="0"/>
              <a:t>2188r0	Joint Transmission for UHR -A Refresher and New Results	Ron Porat</a:t>
            </a:r>
          </a:p>
          <a:p>
            <a:r>
              <a:rPr lang="en-US" sz="1050" dirty="0"/>
              <a:t>2203r0	EMLSR AP/mobile AP operation	Sindhu Verma</a:t>
            </a:r>
          </a:p>
          <a:p>
            <a:r>
              <a:rPr lang="en-US" sz="1050" dirty="0"/>
              <a:t>2204r0	Dynamic </a:t>
            </a:r>
            <a:r>
              <a:rPr lang="en-US" sz="1050" dirty="0" err="1"/>
              <a:t>Subband</a:t>
            </a:r>
            <a:r>
              <a:rPr lang="en-US" sz="1050" dirty="0"/>
              <a:t> Operation 	Sindhu Verma</a:t>
            </a:r>
          </a:p>
          <a:p>
            <a:r>
              <a:rPr lang="en-US" sz="1050" dirty="0"/>
              <a:t>0010r0	Considerations for enabling AP power save	Alfred</a:t>
            </a:r>
          </a:p>
          <a:p>
            <a:r>
              <a:rPr lang="en-US" sz="1050" dirty="0"/>
              <a:t>0015r0	AP MLD power management	Liwen</a:t>
            </a:r>
          </a:p>
          <a:p>
            <a:r>
              <a:rPr lang="en-US" sz="1050" dirty="0"/>
              <a:t>0016r0	single radio MLD	Liwen</a:t>
            </a:r>
          </a:p>
          <a:p>
            <a:r>
              <a:rPr lang="en-US" sz="1050" dirty="0"/>
              <a:t>0018r0	Low latency support in UHR	Kiseon</a:t>
            </a:r>
          </a:p>
          <a:p>
            <a:r>
              <a:rPr lang="en-US" sz="1050" dirty="0"/>
              <a:t>0027r0	Uplink MU MIMO Improvements	Sigurd Schelstraete (</a:t>
            </a:r>
            <a:r>
              <a:rPr lang="en-US" sz="1050" dirty="0" err="1"/>
              <a:t>MaxLinear</a:t>
            </a:r>
            <a:r>
              <a:rPr lang="en-US" sz="1050" dirty="0"/>
              <a:t>)</a:t>
            </a:r>
          </a:p>
          <a:p>
            <a:r>
              <a:rPr lang="en-US" sz="1050" dirty="0"/>
              <a:t>0011r0	Considerations on the enhanced link adaptation	Xiaogang Chen</a:t>
            </a:r>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381000"/>
            <a:ext cx="7770813" cy="1065213"/>
          </a:xfrm>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a:xfrm>
            <a:off x="685800" y="1493838"/>
            <a:ext cx="7770813" cy="4830762"/>
          </a:xfrm>
        </p:spPr>
        <p:txBody>
          <a:bodyPr/>
          <a:lstStyle/>
          <a:p>
            <a:r>
              <a:rPr lang="en-US" sz="1050" dirty="0"/>
              <a:t>Technical proposals</a:t>
            </a:r>
          </a:p>
          <a:p>
            <a:r>
              <a:rPr lang="en-US" sz="1050" dirty="0"/>
              <a:t>0034r0	Non-primary Channel Utilization	Sindhu Verma</a:t>
            </a:r>
          </a:p>
          <a:p>
            <a:r>
              <a:rPr lang="en-US" sz="1050" dirty="0"/>
              <a:t>1910r1 Seamless Roaming for UHR	Duncan</a:t>
            </a:r>
          </a:p>
          <a:p>
            <a:r>
              <a:rPr lang="en-US" sz="1050" dirty="0"/>
              <a:t>0037r0	UHR Feature to Overcome PSD Limitations Distributed-Tone Resource Units	Jianhan</a:t>
            </a:r>
          </a:p>
          <a:p>
            <a:r>
              <a:rPr lang="en-US" sz="1050" dirty="0"/>
              <a:t>0041r0	Considerations on Coordinated TDMA	Yanjun</a:t>
            </a:r>
          </a:p>
          <a:p>
            <a:r>
              <a:rPr lang="en-US" sz="1050" dirty="0"/>
              <a:t>0045r0	Urgency-based Delivery of Latency Sensitive Traffic	Liuming</a:t>
            </a:r>
          </a:p>
          <a:p>
            <a:r>
              <a:rPr lang="en-US" sz="1050" dirty="0"/>
              <a:t>0046r0	Multi-AP Coordination for Low Latency Traffic Delivery: Usage Scenarios and Potential Features	Liuming</a:t>
            </a:r>
          </a:p>
          <a:p>
            <a:r>
              <a:rPr lang="en-US" sz="1050" dirty="0"/>
              <a:t>0058r0	UHR SG	Spatial Reuse in Coordinated M-AP for UHR	Rui Yang (</a:t>
            </a:r>
            <a:r>
              <a:rPr lang="en-US" sz="1050" dirty="0" err="1"/>
              <a:t>InterDigital</a:t>
            </a:r>
            <a:r>
              <a:rPr lang="en-US" sz="1050" dirty="0"/>
              <a:t>)</a:t>
            </a:r>
          </a:p>
          <a:p>
            <a:r>
              <a:rPr lang="en-US" sz="1050" dirty="0"/>
              <a:t>0060r0	Layered QoS and multi-layer transmission follow-up	Ross Jian Yu (Huawei)</a:t>
            </a:r>
          </a:p>
          <a:p>
            <a:r>
              <a:rPr lang="en-US" sz="1050" dirty="0"/>
              <a:t>0069r0	Considerations on Latency Improvement	</a:t>
            </a:r>
            <a:r>
              <a:rPr lang="en-US" sz="1050" dirty="0" err="1"/>
              <a:t>Insun</a:t>
            </a:r>
            <a:endParaRPr lang="en-US" sz="1050" dirty="0"/>
          </a:p>
          <a:p>
            <a:r>
              <a:rPr lang="en-US" sz="1050" dirty="0"/>
              <a:t>0075r0	More Discussions on Deep learning for WLAN	Ziyang Guo, Huawei</a:t>
            </a:r>
          </a:p>
          <a:p>
            <a:r>
              <a:rPr lang="en-US" sz="1050" dirty="0"/>
              <a:t>0066r1 Thoughts on Utilizing </a:t>
            </a:r>
            <a:r>
              <a:rPr lang="en-US" sz="1050" dirty="0" err="1"/>
              <a:t>mmWave</a:t>
            </a:r>
            <a:r>
              <a:rPr lang="en-US" sz="1050" dirty="0"/>
              <a:t>, </a:t>
            </a:r>
            <a:r>
              <a:rPr lang="en-US" sz="1050" dirty="0" err="1"/>
              <a:t>Mengshi</a:t>
            </a:r>
            <a:r>
              <a:rPr lang="en-US" sz="1050" dirty="0"/>
              <a:t> Hu (Huawei)</a:t>
            </a:r>
          </a:p>
          <a:p>
            <a:r>
              <a:rPr lang="en-US" sz="1050" dirty="0"/>
              <a:t>0092r0	Preemption for low latency applications	Juan Fang</a:t>
            </a:r>
          </a:p>
          <a:p>
            <a:r>
              <a:rPr lang="en-US" sz="1050" dirty="0"/>
              <a:t>0042r0	Thought for Range Extension in UHR	Dongguk Lim (LG Electronics)</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846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Approval of SG Minutes</a:t>
            </a:r>
          </a:p>
          <a:p>
            <a:pPr lvl="0">
              <a:buFont typeface="Arial" panose="020B0604020202020204" pitchFamily="34" charset="0"/>
              <a:buChar char="•"/>
            </a:pPr>
            <a:r>
              <a:rPr lang="en-GB" sz="1800" dirty="0"/>
              <a:t>Submissions</a:t>
            </a:r>
          </a:p>
          <a:p>
            <a:pPr lvl="1"/>
            <a:r>
              <a:rPr lang="en-US" sz="1400" dirty="0"/>
              <a:t>PAR</a:t>
            </a:r>
          </a:p>
          <a:p>
            <a:pPr lvl="1"/>
            <a:r>
              <a:rPr lang="en-US" sz="1400" dirty="0"/>
              <a:t>1919r2	Considerations on UHR PAR and KPIs	Akira Kishida</a:t>
            </a:r>
          </a:p>
          <a:p>
            <a:pPr lvl="1"/>
            <a:r>
              <a:rPr lang="en-US" sz="1400" dirty="0"/>
              <a:t>1921r0	More info about UHR PAR and update	Ming Gan</a:t>
            </a:r>
          </a:p>
          <a:p>
            <a:pPr lvl="1"/>
            <a:r>
              <a:rPr lang="en-US" sz="1400" dirty="0"/>
              <a:t>2049r0	PAR discussion	Vinko Erceg</a:t>
            </a:r>
          </a:p>
          <a:p>
            <a:pPr lvl="1"/>
            <a:r>
              <a:rPr lang="en-US" sz="1400" dirty="0"/>
              <a:t>0028r0	PAR discussion	Laurent Cariou</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Nov plenary: </a:t>
            </a:r>
            <a:r>
              <a:rPr lang="en-US" sz="1800" dirty="0">
                <a:hlinkClick r:id="rId2"/>
              </a:rPr>
              <a:t>https://mentor.ieee.org/802.11/dcn/22/11-22-1817-00-0uhr-uhr-sg-november-2022-meeting-minutes.docx</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Teleconferences November-December: </a:t>
            </a:r>
            <a:r>
              <a:rPr lang="en-US" sz="1800" dirty="0">
                <a:hlinkClick r:id="rId3"/>
              </a:rPr>
              <a:t>https://mentor.ieee.org/802.11/dcn/22/11-22-2091-01-0uhr-uhr-sg-november-december-2022-teleconference-minutes.docx</a:t>
            </a:r>
            <a:endParaRPr lang="en-US" sz="1800" dirty="0"/>
          </a:p>
          <a:p>
            <a:endParaRPr lang="en-US" sz="1800" dirty="0"/>
          </a:p>
          <a:p>
            <a:r>
              <a:rPr lang="en-US" sz="1800" dirty="0"/>
              <a:t>Move: 	Ross			Second:</a:t>
            </a:r>
            <a:r>
              <a:rPr lang="en-US" sz="1800"/>
              <a:t>	Peshal Nayak</a:t>
            </a:r>
            <a:endParaRPr lang="en-US" sz="1800" dirty="0"/>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540E-CA04-438D-B8FF-6387229B69C7}"/>
              </a:ext>
            </a:extLst>
          </p:cNvPr>
          <p:cNvSpPr>
            <a:spLocks noGrp="1"/>
          </p:cNvSpPr>
          <p:nvPr>
            <p:ph type="title"/>
          </p:nvPr>
        </p:nvSpPr>
        <p:spPr/>
        <p:txBody>
          <a:bodyPr/>
          <a:lstStyle/>
          <a:p>
            <a:r>
              <a:rPr lang="en-US" dirty="0"/>
              <a:t>PAR discussion</a:t>
            </a:r>
          </a:p>
        </p:txBody>
      </p:sp>
      <p:sp>
        <p:nvSpPr>
          <p:cNvPr id="3" name="Content Placeholder 2">
            <a:extLst>
              <a:ext uri="{FF2B5EF4-FFF2-40B4-BE49-F238E27FC236}">
                <a16:creationId xmlns:a16="http://schemas.microsoft.com/office/drawing/2014/main" id="{B82F9945-FCDD-4D04-AA06-5A45336FF5A8}"/>
              </a:ext>
            </a:extLst>
          </p:cNvPr>
          <p:cNvSpPr>
            <a:spLocks noGrp="1"/>
          </p:cNvSpPr>
          <p:nvPr>
            <p:ph idx="1"/>
          </p:nvPr>
        </p:nvSpPr>
        <p:spPr/>
        <p:txBody>
          <a:bodyPr/>
          <a:lstStyle/>
          <a:p>
            <a:pPr>
              <a:buFont typeface="Arial" panose="020B0604020202020204" pitchFamily="34" charset="0"/>
              <a:buChar char="•"/>
            </a:pPr>
            <a:r>
              <a:rPr lang="en-US" sz="2000" dirty="0"/>
              <a:t>During this meeting, goal is to focus discussion on the definition of objectives and KPIs (for the scope of the project) and on description of the need of </a:t>
            </a:r>
            <a:r>
              <a:rPr lang="en-US" sz="2000"/>
              <a:t>the project</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Decision on band support will be done during the March meeting</a:t>
            </a:r>
          </a:p>
          <a:p>
            <a:pPr marL="457200" lvl="1" indent="0"/>
            <a:endParaRPr lang="en-US" sz="1600" dirty="0"/>
          </a:p>
        </p:txBody>
      </p:sp>
      <p:sp>
        <p:nvSpPr>
          <p:cNvPr id="4" name="Slide Number Placeholder 3">
            <a:extLst>
              <a:ext uri="{FF2B5EF4-FFF2-40B4-BE49-F238E27FC236}">
                <a16:creationId xmlns:a16="http://schemas.microsoft.com/office/drawing/2014/main" id="{75CA30FB-6AC3-483D-9AF7-A32521CF5F5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67A2F33-8BD5-4218-96F2-CE5B269E8B7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6D5E738-069B-4B14-8BA5-34EFA207BD3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203086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discussion</a:t>
            </a:r>
          </a:p>
          <a:p>
            <a:pPr lvl="1">
              <a:buFont typeface="Arial" panose="020B0604020202020204" pitchFamily="34" charset="0"/>
              <a:buChar char="•"/>
            </a:pPr>
            <a:r>
              <a:rPr lang="en-GB" sz="1400" dirty="0"/>
              <a:t>End discussion </a:t>
            </a:r>
            <a:r>
              <a:rPr lang="en-GB" sz="1400"/>
              <a:t>on doc 0028</a:t>
            </a:r>
            <a:endParaRPr lang="en-GB" sz="1400" dirty="0"/>
          </a:p>
          <a:p>
            <a:pPr lvl="0">
              <a:buFont typeface="Arial" panose="020B0604020202020204" pitchFamily="34" charset="0"/>
              <a:buChar char="•"/>
            </a:pPr>
            <a:r>
              <a:rPr lang="en-GB" sz="1800" dirty="0"/>
              <a:t>Submissions</a:t>
            </a:r>
          </a:p>
          <a:p>
            <a:pPr lvl="1"/>
            <a:r>
              <a:rPr lang="en-US" sz="1400" dirty="0"/>
              <a:t>Technical proposals</a:t>
            </a:r>
          </a:p>
          <a:p>
            <a:pPr lvl="1"/>
            <a:r>
              <a:rPr lang="en-US" sz="1400" dirty="0"/>
              <a:t>1822r0	Recap on Coordinated Spatial Reuse Operation	Kosuke </a:t>
            </a:r>
            <a:r>
              <a:rPr lang="en-US" sz="1400" dirty="0" err="1"/>
              <a:t>Aio</a:t>
            </a:r>
            <a:endParaRPr lang="en-US" sz="1400" dirty="0"/>
          </a:p>
          <a:p>
            <a:pPr lvl="1"/>
            <a:r>
              <a:rPr lang="en-US" sz="1400" dirty="0"/>
              <a:t>2188r0	Joint Transmission for UHR -A Refresher and New Results	Ron Porat</a:t>
            </a:r>
          </a:p>
          <a:p>
            <a:pPr lvl="1"/>
            <a:r>
              <a:rPr lang="en-US" sz="1400" dirty="0"/>
              <a:t>2203r0	EMLSR AP/mobile AP operation	Sindhu Verma</a:t>
            </a:r>
          </a:p>
          <a:p>
            <a:pPr lvl="1"/>
            <a:r>
              <a:rPr lang="en-US" sz="1400" dirty="0"/>
              <a:t>2204r0	Dynamic </a:t>
            </a:r>
            <a:r>
              <a:rPr lang="en-US" sz="1400" dirty="0" err="1"/>
              <a:t>Subband</a:t>
            </a:r>
            <a:r>
              <a:rPr lang="en-US" sz="1400" dirty="0"/>
              <a:t> Operation 	Sindhu Verma</a:t>
            </a:r>
          </a:p>
          <a:p>
            <a:pPr lvl="1"/>
            <a:r>
              <a:rPr lang="en-US" sz="1400" dirty="0"/>
              <a:t>0027r0	Uplink MU MIMO Improvements	Sigurd Schelstraete (</a:t>
            </a:r>
            <a:r>
              <a:rPr lang="en-US" sz="1400" dirty="0" err="1"/>
              <a:t>MaxLinear</a:t>
            </a:r>
            <a:r>
              <a:rPr lang="en-US"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discussion (if needed)</a:t>
            </a:r>
            <a:endParaRPr lang="en-US" altLang="en-US" sz="1600" dirty="0"/>
          </a:p>
          <a:p>
            <a:pPr>
              <a:buFont typeface="Arial" panose="020B0604020202020204" pitchFamily="34" charset="0"/>
              <a:buChar char="•"/>
            </a:pPr>
            <a:r>
              <a:rPr lang="en-GB" sz="1600" dirty="0"/>
              <a:t>Submissions</a:t>
            </a:r>
          </a:p>
          <a:p>
            <a:pPr lvl="1"/>
            <a:r>
              <a:rPr lang="en-US" sz="1400" dirty="0"/>
              <a:t>Technical proposals</a:t>
            </a:r>
          </a:p>
          <a:p>
            <a:pPr lvl="1"/>
            <a:r>
              <a:rPr lang="en-US" sz="1400" dirty="0"/>
              <a:t>0010r0	Considerations for enabling AP power save	Alfred</a:t>
            </a:r>
          </a:p>
          <a:p>
            <a:pPr lvl="1"/>
            <a:r>
              <a:rPr lang="en-US" sz="1400" dirty="0"/>
              <a:t>0015r0	AP MLD power management	Liwen</a:t>
            </a:r>
          </a:p>
          <a:p>
            <a:pPr lvl="1"/>
            <a:r>
              <a:rPr lang="en-US" sz="1400" dirty="0"/>
              <a:t>0016r0	single radio MLD	Liwen</a:t>
            </a:r>
          </a:p>
          <a:p>
            <a:pPr lvl="1"/>
            <a:r>
              <a:rPr lang="en-US" sz="1400" dirty="0"/>
              <a:t>0018r0	Low latency support in UHR	Kiseon</a:t>
            </a:r>
          </a:p>
          <a:p>
            <a:pPr lvl="1"/>
            <a:r>
              <a:rPr lang="en-US" sz="1400" dirty="0"/>
              <a:t>0011r0	Considerations on the enhanced link adaptation	Xiaogang Chen</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105478</TotalTime>
  <Words>2644</Words>
  <Application>Microsoft Office PowerPoint</Application>
  <PresentationFormat>On-screen Show (4:3)</PresentationFormat>
  <Paragraphs>319</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Tuesday Agenda–EVE</vt:lpstr>
      <vt:lpstr>Approve SG minutes</vt:lpstr>
      <vt:lpstr>PAR discussion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2023-01-18T14:46:21Z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