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347" r:id="rId19"/>
    <p:sldId id="2370" r:id="rId20"/>
    <p:sldId id="2367" r:id="rId21"/>
    <p:sldId id="334" r:id="rId22"/>
    <p:sldId id="356"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p:scale>
          <a:sx n="86" d="100"/>
          <a:sy n="86" d="100"/>
        </p:scale>
        <p:origin x="1046"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86C8E3B4-8EEE-48D5-965D-25F0205553A2}"/>
    <pc:docChg chg="undo custSel modSld modMainMaster">
      <pc:chgData name="Cariou, Laurent" userId="4453f93f-2ed2-46e8-bb8c-3237fbfdd40b" providerId="ADAL" clId="{86C8E3B4-8EEE-48D5-965D-25F0205553A2}" dt="2023-01-16T15:09:00.506" v="94"/>
      <pc:docMkLst>
        <pc:docMk/>
      </pc:docMkLst>
      <pc:sldChg chg="modSp mod">
        <pc:chgData name="Cariou, Laurent" userId="4453f93f-2ed2-46e8-bb8c-3237fbfdd40b" providerId="ADAL" clId="{86C8E3B4-8EEE-48D5-965D-25F0205553A2}" dt="2023-01-16T15:08:19.481" v="91"/>
        <pc:sldMkLst>
          <pc:docMk/>
          <pc:sldMk cId="1706072776" sldId="334"/>
        </pc:sldMkLst>
        <pc:spChg chg="mod">
          <ac:chgData name="Cariou, Laurent" userId="4453f93f-2ed2-46e8-bb8c-3237fbfdd40b" providerId="ADAL" clId="{86C8E3B4-8EEE-48D5-965D-25F0205553A2}" dt="2023-01-16T15:08:19.481" v="91"/>
          <ac:spMkLst>
            <pc:docMk/>
            <pc:sldMk cId="1706072776" sldId="334"/>
            <ac:spMk id="3" creationId="{977FA593-1C2D-4B4C-B4B8-9841BC70A2D7}"/>
          </ac:spMkLst>
        </pc:spChg>
      </pc:sldChg>
      <pc:sldChg chg="modSp mod">
        <pc:chgData name="Cariou, Laurent" userId="4453f93f-2ed2-46e8-bb8c-3237fbfdd40b" providerId="ADAL" clId="{86C8E3B4-8EEE-48D5-965D-25F0205553A2}" dt="2023-01-15T23:26:58.671" v="23" actId="20577"/>
        <pc:sldMkLst>
          <pc:docMk/>
          <pc:sldMk cId="4012074164" sldId="347"/>
        </pc:sldMkLst>
        <pc:spChg chg="mod">
          <ac:chgData name="Cariou, Laurent" userId="4453f93f-2ed2-46e8-bb8c-3237fbfdd40b" providerId="ADAL" clId="{86C8E3B4-8EEE-48D5-965D-25F0205553A2}" dt="2023-01-15T23:26:58.671" v="23" actId="20577"/>
          <ac:spMkLst>
            <pc:docMk/>
            <pc:sldMk cId="4012074164" sldId="347"/>
            <ac:spMk id="6" creationId="{26B8F2A9-E5E5-49D6-9164-F6A9F68B1999}"/>
          </ac:spMkLst>
        </pc:spChg>
      </pc:sldChg>
      <pc:sldChg chg="modSp mod">
        <pc:chgData name="Cariou, Laurent" userId="4453f93f-2ed2-46e8-bb8c-3237fbfdd40b" providerId="ADAL" clId="{86C8E3B4-8EEE-48D5-965D-25F0205553A2}" dt="2023-01-16T15:09:00.506" v="94"/>
        <pc:sldMkLst>
          <pc:docMk/>
          <pc:sldMk cId="3930036297" sldId="356"/>
        </pc:sldMkLst>
        <pc:spChg chg="mod">
          <ac:chgData name="Cariou, Laurent" userId="4453f93f-2ed2-46e8-bb8c-3237fbfdd40b" providerId="ADAL" clId="{86C8E3B4-8EEE-48D5-965D-25F0205553A2}" dt="2023-01-16T15:09:00.506" v="94"/>
          <ac:spMkLst>
            <pc:docMk/>
            <pc:sldMk cId="3930036297" sldId="356"/>
            <ac:spMk id="3" creationId="{DFB0BA47-D7B6-4F95-932E-A7AA615BC440}"/>
          </ac:spMkLst>
        </pc:spChg>
      </pc:sldChg>
      <pc:sldChg chg="modSp mod">
        <pc:chgData name="Cariou, Laurent" userId="4453f93f-2ed2-46e8-bb8c-3237fbfdd40b" providerId="ADAL" clId="{86C8E3B4-8EEE-48D5-965D-25F0205553A2}" dt="2023-01-16T15:07:55.328" v="88" actId="20577"/>
        <pc:sldMkLst>
          <pc:docMk/>
          <pc:sldMk cId="308464762" sldId="2370"/>
        </pc:sldMkLst>
        <pc:spChg chg="mod">
          <ac:chgData name="Cariou, Laurent" userId="4453f93f-2ed2-46e8-bb8c-3237fbfdd40b" providerId="ADAL" clId="{86C8E3B4-8EEE-48D5-965D-25F0205553A2}" dt="2023-01-16T14:37:36.998" v="29" actId="1035"/>
          <ac:spMkLst>
            <pc:docMk/>
            <pc:sldMk cId="308464762" sldId="2370"/>
            <ac:spMk id="2" creationId="{F2762690-C15C-4839-B40F-0AF3A4D89457}"/>
          </ac:spMkLst>
        </pc:spChg>
        <pc:spChg chg="mod">
          <ac:chgData name="Cariou, Laurent" userId="4453f93f-2ed2-46e8-bb8c-3237fbfdd40b" providerId="ADAL" clId="{86C8E3B4-8EEE-48D5-965D-25F0205553A2}" dt="2023-01-16T15:07:55.328" v="88" actId="20577"/>
          <ac:spMkLst>
            <pc:docMk/>
            <pc:sldMk cId="308464762" sldId="2370"/>
            <ac:spMk id="6" creationId="{26B8F2A9-E5E5-49D6-9164-F6A9F68B1999}"/>
          </ac:spMkLst>
        </pc:spChg>
      </pc:sldChg>
      <pc:sldMasterChg chg="modSp mod">
        <pc:chgData name="Cariou, Laurent" userId="4453f93f-2ed2-46e8-bb8c-3237fbfdd40b" providerId="ADAL" clId="{86C8E3B4-8EEE-48D5-965D-25F0205553A2}" dt="2023-01-16T14:37:19.810" v="25" actId="20577"/>
        <pc:sldMasterMkLst>
          <pc:docMk/>
          <pc:sldMasterMk cId="0" sldId="2147483648"/>
        </pc:sldMasterMkLst>
        <pc:spChg chg="mod">
          <ac:chgData name="Cariou, Laurent" userId="4453f93f-2ed2-46e8-bb8c-3237fbfdd40b" providerId="ADAL" clId="{86C8E3B4-8EEE-48D5-965D-25F0205553A2}" dt="2023-01-16T14:37:19.810" v="25"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802.11-22/2135r2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Study Group January 2023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2022-12-11</a:t>
            </a:r>
          </a:p>
        </p:txBody>
      </p:sp>
      <p:graphicFrame>
        <p:nvGraphicFramePr>
          <p:cNvPr id="3075" name="Object 3"/>
          <p:cNvGraphicFramePr>
            <a:graphicFrameLocks noChangeAspect="1"/>
          </p:cNvGraphicFramePr>
          <p:nvPr>
            <p:extLst>
              <p:ext uri="{D42A27DB-BD31-4B8C-83A1-F6EECF244321}">
                <p14:modId xmlns:p14="http://schemas.microsoft.com/office/powerpoint/2010/main" val="4032340523"/>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UHR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Tuesday EVE, (7:30pm-9:30pm)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Wednesday, AM2,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830386"/>
            <a:ext cx="4230528"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Thursday, PM2, (16:00-18:00)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sz="1000" dirty="0"/>
              <a:t>Goals for March 2023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UHR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January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367922046"/>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r>
                        <a:rPr lang="en-US" sz="1800" b="0" dirty="0"/>
                        <a:t>UHR SG</a:t>
                      </a:r>
                    </a:p>
                  </a:txBody>
                  <a:tcPr/>
                </a:tc>
                <a:tc>
                  <a:txBody>
                    <a:bodyPr/>
                    <a:lstStyle/>
                    <a:p>
                      <a:pPr algn="ct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endParaRPr lang="en-US" b="0" dirty="0"/>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a:t>
            </a:r>
          </a:p>
        </p:txBody>
      </p:sp>
      <p:sp>
        <p:nvSpPr>
          <p:cNvPr id="6" name="Content Placeholder 5">
            <a:extLst>
              <a:ext uri="{FF2B5EF4-FFF2-40B4-BE49-F238E27FC236}">
                <a16:creationId xmlns:a16="http://schemas.microsoft.com/office/drawing/2014/main" id="{26B8F2A9-E5E5-49D6-9164-F6A9F68B1999}"/>
              </a:ext>
            </a:extLst>
          </p:cNvPr>
          <p:cNvSpPr>
            <a:spLocks noGrp="1"/>
          </p:cNvSpPr>
          <p:nvPr>
            <p:ph idx="1"/>
          </p:nvPr>
        </p:nvSpPr>
        <p:spPr/>
        <p:txBody>
          <a:bodyPr/>
          <a:lstStyle/>
          <a:p>
            <a:r>
              <a:rPr lang="en-US" sz="1050" dirty="0"/>
              <a:t>PAR</a:t>
            </a:r>
          </a:p>
          <a:p>
            <a:r>
              <a:rPr lang="en-US" sz="1050" dirty="0"/>
              <a:t>1919	Considerations on UHR PAR and KPIs	Akira Kishida</a:t>
            </a:r>
          </a:p>
          <a:p>
            <a:r>
              <a:rPr lang="en-US" sz="1050" dirty="0"/>
              <a:t>1921	More info about UHR PAR and update	Ming Gan</a:t>
            </a:r>
          </a:p>
          <a:p>
            <a:r>
              <a:rPr lang="en-US" sz="1050" dirty="0"/>
              <a:t>2049	PAR discussion				Vinko Erceg</a:t>
            </a:r>
          </a:p>
          <a:p>
            <a:r>
              <a:rPr lang="en-US" sz="1050" dirty="0"/>
              <a:t>28r0	PAR discussion	Laurent Cariou</a:t>
            </a:r>
          </a:p>
          <a:p>
            <a:r>
              <a:rPr lang="en-US" sz="1050" dirty="0"/>
              <a:t>78r0	UHR Draft Proposed PAR	Laurent Cariou</a:t>
            </a:r>
          </a:p>
          <a:p>
            <a:endParaRPr lang="en-US" sz="1050" dirty="0"/>
          </a:p>
          <a:p>
            <a:endParaRPr lang="en-US" sz="1050"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4"/>
          </p:nvPr>
        </p:nvSpPr>
        <p:spPr/>
        <p:txBody>
          <a:bodyPr/>
          <a:lstStyle/>
          <a:p>
            <a:r>
              <a:rPr lang="en-GB" dirty="0"/>
              <a:t>Laurent Cariou, Intel</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012074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a:xfrm>
            <a:off x="685800" y="381000"/>
            <a:ext cx="7770813" cy="1065213"/>
          </a:xfrm>
        </p:spPr>
        <p:txBody>
          <a:bodyPr/>
          <a:lstStyle/>
          <a:p>
            <a:r>
              <a:rPr lang="en-US" dirty="0"/>
              <a:t>Submission’s List</a:t>
            </a:r>
          </a:p>
        </p:txBody>
      </p:sp>
      <p:sp>
        <p:nvSpPr>
          <p:cNvPr id="6" name="Content Placeholder 5">
            <a:extLst>
              <a:ext uri="{FF2B5EF4-FFF2-40B4-BE49-F238E27FC236}">
                <a16:creationId xmlns:a16="http://schemas.microsoft.com/office/drawing/2014/main" id="{26B8F2A9-E5E5-49D6-9164-F6A9F68B1999}"/>
              </a:ext>
            </a:extLst>
          </p:cNvPr>
          <p:cNvSpPr>
            <a:spLocks noGrp="1"/>
          </p:cNvSpPr>
          <p:nvPr>
            <p:ph idx="1"/>
          </p:nvPr>
        </p:nvSpPr>
        <p:spPr>
          <a:xfrm>
            <a:off x="685800" y="1143000"/>
            <a:ext cx="7770813" cy="5181600"/>
          </a:xfrm>
        </p:spPr>
        <p:txBody>
          <a:bodyPr/>
          <a:lstStyle/>
          <a:p>
            <a:r>
              <a:rPr lang="en-US" sz="1050" dirty="0"/>
              <a:t>Technical proposals</a:t>
            </a:r>
          </a:p>
          <a:p>
            <a:r>
              <a:rPr lang="en-US" sz="1050" dirty="0"/>
              <a:t>1822r0	Recap on Coordinated Spatial Reuse Operation	Kosuke </a:t>
            </a:r>
            <a:r>
              <a:rPr lang="en-US" sz="1050" dirty="0" err="1"/>
              <a:t>Aio</a:t>
            </a:r>
            <a:endParaRPr lang="en-US" sz="1050" dirty="0"/>
          </a:p>
          <a:p>
            <a:r>
              <a:rPr lang="en-US" sz="1050" dirty="0"/>
              <a:t>2188r0	Joint Transmission for UHR -A Refresher and New Results	Ron Porat</a:t>
            </a:r>
          </a:p>
          <a:p>
            <a:r>
              <a:rPr lang="en-US" sz="1050" dirty="0"/>
              <a:t>2203r0	EMLSR AP/mobile AP operation	Sindhu Verma</a:t>
            </a:r>
          </a:p>
          <a:p>
            <a:r>
              <a:rPr lang="en-US" sz="1050" dirty="0"/>
              <a:t>2204r0	Dynamic </a:t>
            </a:r>
            <a:r>
              <a:rPr lang="en-US" sz="1050" dirty="0" err="1"/>
              <a:t>Subband</a:t>
            </a:r>
            <a:r>
              <a:rPr lang="en-US" sz="1050" dirty="0"/>
              <a:t> Operation 	Sindhu Verma</a:t>
            </a:r>
          </a:p>
          <a:p>
            <a:r>
              <a:rPr lang="en-US" sz="1050" dirty="0"/>
              <a:t>0010r0	Considerations for enabling AP power save	Alfred</a:t>
            </a:r>
          </a:p>
          <a:p>
            <a:r>
              <a:rPr lang="en-US" sz="1050" dirty="0"/>
              <a:t>0015r0	AP MLD power management	Liwen</a:t>
            </a:r>
          </a:p>
          <a:p>
            <a:r>
              <a:rPr lang="en-US" sz="1050" dirty="0"/>
              <a:t>0016r0	single radio MLD	Liwen</a:t>
            </a:r>
          </a:p>
          <a:p>
            <a:r>
              <a:rPr lang="en-US" sz="1050" dirty="0"/>
              <a:t>0018r0	Low latency support in UHR	Kiseon</a:t>
            </a:r>
          </a:p>
          <a:p>
            <a:r>
              <a:rPr lang="en-US" sz="1050" dirty="0"/>
              <a:t>0027r0	Uplink MU MIMO Improvements	Sigurd Schelstraete (</a:t>
            </a:r>
            <a:r>
              <a:rPr lang="en-US" sz="1050" dirty="0" err="1"/>
              <a:t>MaxLinear</a:t>
            </a:r>
            <a:r>
              <a:rPr lang="en-US" sz="1050" dirty="0"/>
              <a:t>)</a:t>
            </a:r>
          </a:p>
          <a:p>
            <a:r>
              <a:rPr lang="en-US" sz="1050" dirty="0"/>
              <a:t>0034r0	Non-primary Channel Utilization	Sindhu Verma</a:t>
            </a:r>
          </a:p>
          <a:p>
            <a:r>
              <a:rPr lang="en-US" sz="1050" dirty="0"/>
              <a:t>1910r1 Seamless Roaming for UHR	Duncan</a:t>
            </a:r>
          </a:p>
          <a:p>
            <a:r>
              <a:rPr lang="en-US" sz="1050" dirty="0"/>
              <a:t>0037r0	UHR Feature to Overcome PSD Limitations Distributed-Tone Resource Units	Jianhan</a:t>
            </a:r>
          </a:p>
          <a:p>
            <a:r>
              <a:rPr lang="en-US" sz="1050" dirty="0"/>
              <a:t>0041r0	Considerations on Coordinated TDMA	Yanjun</a:t>
            </a:r>
          </a:p>
          <a:p>
            <a:r>
              <a:rPr lang="en-US" sz="1050" dirty="0"/>
              <a:t>0045r0	Urgency-based Delivery of Latency Sensitive Traffic	Liuming</a:t>
            </a:r>
          </a:p>
          <a:p>
            <a:r>
              <a:rPr lang="en-US" sz="1050" dirty="0"/>
              <a:t>0046r0	Multi-AP Coordination for Low Latency Traffic Delivery: Usage Scenarios and Potential Features	Liuming</a:t>
            </a:r>
          </a:p>
          <a:p>
            <a:r>
              <a:rPr lang="en-US" sz="1050" dirty="0"/>
              <a:t>0058r0	UHR SG	Spatial Reuse in Coordinated M-AP for UHR	Rui Yang (</a:t>
            </a:r>
            <a:r>
              <a:rPr lang="en-US" sz="1050" dirty="0" err="1"/>
              <a:t>InterDigital</a:t>
            </a:r>
            <a:r>
              <a:rPr lang="en-US" sz="1050" dirty="0"/>
              <a:t>)</a:t>
            </a:r>
          </a:p>
          <a:p>
            <a:r>
              <a:rPr lang="en-US" sz="1050" dirty="0"/>
              <a:t>0060r0	Layered QoS and multi-layer transmission follow-up	Ross Jian Yu (Huawei)</a:t>
            </a:r>
          </a:p>
          <a:p>
            <a:r>
              <a:rPr lang="en-US" sz="1050" dirty="0"/>
              <a:t>0069r0	Considerations on Latency Improvement	</a:t>
            </a:r>
            <a:r>
              <a:rPr lang="en-US" sz="1050" dirty="0" err="1"/>
              <a:t>Insun</a:t>
            </a:r>
            <a:endParaRPr lang="en-US" sz="1050" dirty="0"/>
          </a:p>
          <a:p>
            <a:r>
              <a:rPr lang="en-US" sz="1050" dirty="0"/>
              <a:t>0075r0	More Discussions on Deep learning for WLAN	Ziyang Guo, Huawei</a:t>
            </a:r>
          </a:p>
          <a:p>
            <a:r>
              <a:rPr lang="en-US" sz="1050" dirty="0"/>
              <a:t>0066r1 Thoughts on Utilizing </a:t>
            </a:r>
            <a:r>
              <a:rPr lang="en-US" sz="1050" dirty="0" err="1"/>
              <a:t>mmWave</a:t>
            </a:r>
            <a:r>
              <a:rPr lang="en-US" sz="1050" dirty="0"/>
              <a:t>, </a:t>
            </a:r>
            <a:r>
              <a:rPr lang="en-US" sz="1050" dirty="0" err="1"/>
              <a:t>Mengshi</a:t>
            </a:r>
            <a:r>
              <a:rPr lang="en-US" sz="1050" dirty="0"/>
              <a:t> Hu (Huawei)</a:t>
            </a:r>
          </a:p>
          <a:p>
            <a:r>
              <a:rPr lang="en-US" sz="1050" dirty="0"/>
              <a:t>0092r0	Preemption for low latency applications	Juan Fang</a:t>
            </a:r>
          </a:p>
          <a:p>
            <a:r>
              <a:rPr lang="en-US" sz="1050" dirty="0"/>
              <a:t>0042r0	Thought for Range Extension in UHR	Dongguk Lim (LG Electronics)</a:t>
            </a:r>
          </a:p>
          <a:p>
            <a:endParaRPr lang="en-US" sz="1050" dirty="0"/>
          </a:p>
          <a:p>
            <a:endParaRPr lang="en-US" sz="1050"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4"/>
          </p:nvPr>
        </p:nvSpPr>
        <p:spPr/>
        <p:txBody>
          <a:bodyPr/>
          <a:lstStyle/>
          <a:p>
            <a:r>
              <a:rPr lang="en-GB" dirty="0"/>
              <a:t>Laurent Cariou, Intel</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08464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Registration for the January 802 wireless interim session</a:t>
            </a:r>
          </a:p>
        </p:txBody>
      </p:sp>
      <p:sp>
        <p:nvSpPr>
          <p:cNvPr id="3" name="Content Placeholder 2"/>
          <p:cNvSpPr>
            <a:spLocks noGrp="1"/>
          </p:cNvSpPr>
          <p:nvPr>
            <p:ph idx="1"/>
          </p:nvPr>
        </p:nvSpPr>
        <p:spPr>
          <a:xfrm>
            <a:off x="685801" y="2286000"/>
            <a:ext cx="7770813" cy="3427811"/>
          </a:xfrm>
        </p:spPr>
        <p:txBody>
          <a:bodyPr/>
          <a:lstStyle/>
          <a:p>
            <a:pPr>
              <a:buFont typeface="Arial" panose="020B0604020202020204" pitchFamily="34" charset="0"/>
              <a:buChar char="•"/>
            </a:pPr>
            <a:r>
              <a:rPr lang="en-US" sz="1600" dirty="0"/>
              <a:t>This meeting is part of the January 802 wireless interim session</a:t>
            </a:r>
          </a:p>
          <a:p>
            <a:pPr>
              <a:buFont typeface="Arial" panose="020B0604020202020204" pitchFamily="34" charset="0"/>
              <a:buChar char="•"/>
            </a:pPr>
            <a:endParaRPr lang="en-US" sz="1600" dirty="0"/>
          </a:p>
          <a:p>
            <a:pPr>
              <a:buFont typeface="Arial" panose="020B0604020202020204" pitchFamily="34" charset="0"/>
              <a:buChar char="•"/>
            </a:pPr>
            <a:r>
              <a:rPr lang="en-US" sz="1600" dirty="0"/>
              <a:t>You must pay the registration fee whether attending in-person or remotely</a:t>
            </a:r>
          </a:p>
          <a:p>
            <a:pPr>
              <a:buFont typeface="Arial" panose="020B0604020202020204" pitchFamily="34" charset="0"/>
              <a:buChar char="•"/>
            </a:pPr>
            <a:endParaRPr lang="en-US" sz="1600" dirty="0"/>
          </a:p>
          <a:p>
            <a:pPr>
              <a:buFont typeface="Arial" panose="020B0604020202020204" pitchFamily="34" charset="0"/>
              <a:buChar char="•"/>
            </a:pPr>
            <a:r>
              <a:rPr lang="en-US" sz="1600" dirty="0"/>
              <a:t>If you have not already done so, you can register here: </a:t>
            </a:r>
            <a:r>
              <a:rPr lang="en-US" sz="1600" dirty="0">
                <a:hlinkClick r:id="rId2"/>
              </a:rPr>
              <a:t>https://cvent.me/nX5xrY</a:t>
            </a: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a:t>If you do not intend to register for this session you must leave this meeting and, if you have logged attendance on IMAT, email the 802.11 chair or vice chairs to have your attendance cancelled</a:t>
            </a:r>
          </a:p>
          <a:p>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Agenda–EVE</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r>
              <a:rPr lang="en-US" sz="1400" dirty="0"/>
              <a:t>PAR</a:t>
            </a:r>
          </a:p>
          <a:p>
            <a:pPr lvl="1"/>
            <a:r>
              <a:rPr lang="en-US" sz="1400" dirty="0"/>
              <a:t>1919r2	Considerations on UHR PAR and KPIs	Akira Kishida</a:t>
            </a:r>
          </a:p>
          <a:p>
            <a:pPr lvl="1"/>
            <a:r>
              <a:rPr lang="en-US" sz="1400" dirty="0"/>
              <a:t>1921r0	More info about UHR PAR and update	Ming Gan</a:t>
            </a:r>
          </a:p>
          <a:p>
            <a:pPr lvl="1"/>
            <a:r>
              <a:rPr lang="en-US" sz="1400" dirty="0"/>
              <a:t>2049r0	PAR discussion	Vinko Erceg</a:t>
            </a:r>
          </a:p>
          <a:p>
            <a:pPr lvl="1"/>
            <a:r>
              <a:rPr lang="en-US" sz="1400" dirty="0"/>
              <a:t>0028r0	PAR discussion	Laurent Cariou</a:t>
            </a:r>
          </a:p>
          <a:p>
            <a:pPr lvl="0">
              <a:buFont typeface="Arial" panose="020B0604020202020204" pitchFamily="34" charset="0"/>
              <a:buChar char="•"/>
            </a:pPr>
            <a:r>
              <a:rPr lang="en-GB" sz="1800" dirty="0"/>
              <a:t>PAR discussion (if needed)</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PAR discussion (if needed)</a:t>
            </a:r>
          </a:p>
          <a:p>
            <a:pPr lvl="0">
              <a:buFont typeface="Arial" panose="020B0604020202020204" pitchFamily="34" charset="0"/>
              <a:buChar char="•"/>
            </a:pPr>
            <a:r>
              <a:rPr lang="en-GB" sz="1800" dirty="0"/>
              <a:t>Submissions</a:t>
            </a:r>
          </a:p>
          <a:p>
            <a:pPr lvl="1"/>
            <a:r>
              <a:rPr lang="en-US" sz="1400" dirty="0"/>
              <a:t>Technical proposals</a:t>
            </a:r>
          </a:p>
          <a:p>
            <a:pPr lvl="1"/>
            <a:r>
              <a:rPr lang="en-US" sz="1400" dirty="0"/>
              <a:t>1822r0	Recap on Coordinated Spatial Reuse Operation	Kosuke </a:t>
            </a:r>
            <a:r>
              <a:rPr lang="en-US" sz="1400" dirty="0" err="1"/>
              <a:t>Aio</a:t>
            </a:r>
            <a:endParaRPr lang="en-US" sz="1400" dirty="0"/>
          </a:p>
          <a:p>
            <a:pPr lvl="1"/>
            <a:r>
              <a:rPr lang="en-US" sz="1400" dirty="0"/>
              <a:t>2188r0	Joint Transmission for UHR -A Refresher and New Results	Ron Porat</a:t>
            </a:r>
          </a:p>
          <a:p>
            <a:pPr lvl="1"/>
            <a:r>
              <a:rPr lang="en-US" sz="1400" dirty="0"/>
              <a:t>2203r0	EMLSR AP/mobile AP operation	Sindhu Verma</a:t>
            </a:r>
          </a:p>
          <a:p>
            <a:pPr lvl="1"/>
            <a:r>
              <a:rPr lang="en-US" sz="1400" dirty="0"/>
              <a:t>2204r0	Dynamic </a:t>
            </a:r>
            <a:r>
              <a:rPr lang="en-US" sz="1400" dirty="0" err="1"/>
              <a:t>Subband</a:t>
            </a:r>
            <a:r>
              <a:rPr lang="en-US" sz="1400" dirty="0"/>
              <a:t> Operation 	Sindhu Verma</a:t>
            </a:r>
          </a:p>
          <a:p>
            <a:pPr lvl="1"/>
            <a:r>
              <a:rPr lang="en-US" sz="1400" dirty="0"/>
              <a:t>0010r0	Considerations for enabling AP power save	Alfred</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288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PAR discussion (if needed)</a:t>
            </a:r>
            <a:endParaRPr lang="en-US" altLang="en-US" sz="1600" dirty="0"/>
          </a:p>
          <a:p>
            <a:pPr>
              <a:buFont typeface="Arial" panose="020B0604020202020204" pitchFamily="34" charset="0"/>
              <a:buChar char="•"/>
            </a:pPr>
            <a:r>
              <a:rPr lang="en-GB" sz="1600" dirty="0"/>
              <a:t>Submissions</a:t>
            </a:r>
          </a:p>
          <a:p>
            <a:pPr lvl="1"/>
            <a:r>
              <a:rPr lang="en-US" sz="1400" dirty="0"/>
              <a:t>Technical proposals</a:t>
            </a:r>
          </a:p>
          <a:p>
            <a:pPr lvl="1"/>
            <a:r>
              <a:rPr lang="en-US" sz="1400" dirty="0"/>
              <a:t>0015r0	AP MLD power management	Liwen</a:t>
            </a:r>
          </a:p>
          <a:p>
            <a:pPr lvl="1"/>
            <a:r>
              <a:rPr lang="en-US" sz="1400" dirty="0"/>
              <a:t>0016r0	single radio MLD	Liwen</a:t>
            </a:r>
          </a:p>
          <a:p>
            <a:pPr lvl="1"/>
            <a:r>
              <a:rPr lang="en-US" sz="1400" dirty="0"/>
              <a:t>0018r0	Low latency support in UHR	Kiseon</a:t>
            </a:r>
          </a:p>
          <a:p>
            <a:pPr lvl="1"/>
            <a:r>
              <a:rPr lang="en-US" sz="1400" dirty="0"/>
              <a:t>0027r0	Uplink MU MIMO Improvements	Sigurd Schelstraete (</a:t>
            </a:r>
            <a:r>
              <a:rPr lang="en-US" sz="1400" dirty="0" err="1"/>
              <a:t>MaxLinear</a:t>
            </a:r>
            <a:r>
              <a:rPr lang="en-US" sz="1400" dirty="0"/>
              <a:t>)</a:t>
            </a:r>
          </a:p>
          <a:p>
            <a:pPr lvl="1"/>
            <a:r>
              <a:rPr lang="en-US" sz="1400" dirty="0"/>
              <a:t>0034r0	Non-primary Channel Utilization	Sindhu Verma</a:t>
            </a:r>
          </a:p>
          <a:p>
            <a:pPr lvl="0">
              <a:buFont typeface="Arial" panose="020B0604020202020204" pitchFamily="34" charset="0"/>
              <a:buChar char="•"/>
            </a:pPr>
            <a:r>
              <a:rPr lang="en-US" sz="1600" dirty="0"/>
              <a:t>Goals for March 2023</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“UHR”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“UHR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ross.yujian@huawei.com</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105444</TotalTime>
  <Words>2491</Words>
  <Application>Microsoft Office PowerPoint</Application>
  <PresentationFormat>On-screen Show (4:3)</PresentationFormat>
  <Paragraphs>294</Paragraphs>
  <Slides>22</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Monotype Sorts</vt:lpstr>
      <vt:lpstr>Times New Roman</vt:lpstr>
      <vt:lpstr>Wingdings</vt:lpstr>
      <vt:lpstr>Office Theme</vt:lpstr>
      <vt:lpstr>Document</vt:lpstr>
      <vt:lpstr>UHR Study Group January 2023 Meeting Agenda</vt:lpstr>
      <vt:lpstr>Registration for the January 802 wireless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UHR SG Agenda</vt:lpstr>
      <vt:lpstr>UHR SG Schedule</vt:lpstr>
      <vt:lpstr>Submission’s List</vt:lpstr>
      <vt:lpstr>Submission’s List</vt:lpstr>
      <vt:lpstr>Tuesday Agenda–EVE</vt:lpstr>
      <vt:lpstr>Wednesday Agenda–AM2</vt:lpstr>
      <vt:lpstr>Thursday Agenda-PM2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1423</cp:revision>
  <cp:lastPrinted>1601-01-01T00:00:00Z</cp:lastPrinted>
  <dcterms:created xsi:type="dcterms:W3CDTF">2017-01-26T15:28:16Z</dcterms:created>
  <dcterms:modified xsi:type="dcterms:W3CDTF">2023-01-16T15:09:03Z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