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0" r:id="rId20"/>
    <p:sldId id="2367" r:id="rId21"/>
    <p:sldId id="334" r:id="rId22"/>
    <p:sldId id="356"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6C8E3B4-8EEE-48D5-965D-25F0205553A2}"/>
    <pc:docChg chg="undo custSel modSld">
      <pc:chgData name="Cariou, Laurent" userId="4453f93f-2ed2-46e8-bb8c-3237fbfdd40b" providerId="ADAL" clId="{86C8E3B4-8EEE-48D5-965D-25F0205553A2}" dt="2023-01-15T23:27:20.959" v="24" actId="403"/>
      <pc:docMkLst>
        <pc:docMk/>
      </pc:docMkLst>
      <pc:sldChg chg="modSp mod">
        <pc:chgData name="Cariou, Laurent" userId="4453f93f-2ed2-46e8-bb8c-3237fbfdd40b" providerId="ADAL" clId="{86C8E3B4-8EEE-48D5-965D-25F0205553A2}" dt="2023-01-15T23:27:20.959" v="24" actId="403"/>
        <pc:sldMkLst>
          <pc:docMk/>
          <pc:sldMk cId="1706072776" sldId="334"/>
        </pc:sldMkLst>
        <pc:spChg chg="mod">
          <ac:chgData name="Cariou, Laurent" userId="4453f93f-2ed2-46e8-bb8c-3237fbfdd40b" providerId="ADAL" clId="{86C8E3B4-8EEE-48D5-965D-25F0205553A2}" dt="2023-01-15T23:27:20.959" v="24" actId="403"/>
          <ac:spMkLst>
            <pc:docMk/>
            <pc:sldMk cId="1706072776" sldId="334"/>
            <ac:spMk id="3" creationId="{977FA593-1C2D-4B4C-B4B8-9841BC70A2D7}"/>
          </ac:spMkLst>
        </pc:spChg>
      </pc:sldChg>
      <pc:sldChg chg="modSp mod">
        <pc:chgData name="Cariou, Laurent" userId="4453f93f-2ed2-46e8-bb8c-3237fbfdd40b" providerId="ADAL" clId="{86C8E3B4-8EEE-48D5-965D-25F0205553A2}" dt="2023-01-15T23:26:58.671" v="23" actId="20577"/>
        <pc:sldMkLst>
          <pc:docMk/>
          <pc:sldMk cId="4012074164" sldId="347"/>
        </pc:sldMkLst>
        <pc:spChg chg="mod">
          <ac:chgData name="Cariou, Laurent" userId="4453f93f-2ed2-46e8-bb8c-3237fbfdd40b" providerId="ADAL" clId="{86C8E3B4-8EEE-48D5-965D-25F0205553A2}" dt="2023-01-15T23:26:58.671" v="23" actId="20577"/>
          <ac:spMkLst>
            <pc:docMk/>
            <pc:sldMk cId="4012074164" sldId="347"/>
            <ac:spMk id="6" creationId="{26B8F2A9-E5E5-49D6-9164-F6A9F68B199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January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March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050" dirty="0"/>
              <a:t>PAR</a:t>
            </a:r>
          </a:p>
          <a:p>
            <a:r>
              <a:rPr lang="en-US" sz="1050" dirty="0"/>
              <a:t>1919	Considerations on UHR PAR and KPIs	Akira Kishida</a:t>
            </a:r>
          </a:p>
          <a:p>
            <a:r>
              <a:rPr lang="en-US" sz="1050" dirty="0"/>
              <a:t>1921	More info about UHR PAR and update	Ming Gan</a:t>
            </a:r>
          </a:p>
          <a:p>
            <a:r>
              <a:rPr lang="en-US" sz="1050" dirty="0"/>
              <a:t>2049	PAR discussion				Vinko Erceg</a:t>
            </a:r>
          </a:p>
          <a:p>
            <a:r>
              <a:rPr lang="en-US" sz="1050" dirty="0"/>
              <a:t>28r0	PAR discussion	Laurent Cariou</a:t>
            </a:r>
          </a:p>
          <a:p>
            <a:r>
              <a:rPr lang="en-US" sz="1050" dirty="0"/>
              <a:t>78r0	UHR Draft Proposed PAR	Laurent Cariou</a:t>
            </a:r>
          </a:p>
          <a:p>
            <a:endParaRPr lang="en-US" sz="1050" dirty="0"/>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a:xfrm>
            <a:off x="685800" y="1830387"/>
            <a:ext cx="7770813" cy="4113213"/>
          </a:xfrm>
        </p:spPr>
        <p:txBody>
          <a:bodyPr/>
          <a:lstStyle/>
          <a:p>
            <a:r>
              <a:rPr lang="en-US" sz="1050" dirty="0"/>
              <a:t>Technical proposals</a:t>
            </a:r>
          </a:p>
          <a:p>
            <a:r>
              <a:rPr lang="en-US" sz="1050" dirty="0"/>
              <a:t>2188r0	Joint Transmission for UHR -A Refresher and New Results	Ron Porat</a:t>
            </a:r>
          </a:p>
          <a:p>
            <a:r>
              <a:rPr lang="en-US" sz="1050" dirty="0"/>
              <a:t>2203r0	EMLSR AP/mobile AP operation	Sindhu Verma</a:t>
            </a:r>
          </a:p>
          <a:p>
            <a:r>
              <a:rPr lang="en-US" sz="1050" dirty="0"/>
              <a:t>2204r0	Dynamic </a:t>
            </a:r>
            <a:r>
              <a:rPr lang="en-US" sz="1050" dirty="0" err="1"/>
              <a:t>Subband</a:t>
            </a:r>
            <a:r>
              <a:rPr lang="en-US" sz="1050" dirty="0"/>
              <a:t> Operation 	Sindhu Verma</a:t>
            </a:r>
          </a:p>
          <a:p>
            <a:r>
              <a:rPr lang="en-US" sz="1050" dirty="0"/>
              <a:t>0010r0	Considerations for enabling AP power save	Alfred</a:t>
            </a:r>
          </a:p>
          <a:p>
            <a:r>
              <a:rPr lang="en-US" sz="1050" dirty="0"/>
              <a:t>0015r0	AP MLD power management	Liwen</a:t>
            </a:r>
          </a:p>
          <a:p>
            <a:r>
              <a:rPr lang="en-US" sz="1050" dirty="0"/>
              <a:t>0016r0	single radio MLD	Liwen</a:t>
            </a:r>
          </a:p>
          <a:p>
            <a:r>
              <a:rPr lang="en-US" sz="1050" dirty="0"/>
              <a:t>0018r0	Low latency support in UHR	Kiseon</a:t>
            </a:r>
          </a:p>
          <a:p>
            <a:r>
              <a:rPr lang="en-US" sz="1050" dirty="0"/>
              <a:t>0027r0	Uplink MU MIMO Improvements	Sigurd Schelstraete (</a:t>
            </a:r>
            <a:r>
              <a:rPr lang="en-US" sz="1050" dirty="0" err="1"/>
              <a:t>MaxLinear</a:t>
            </a:r>
            <a:r>
              <a:rPr lang="en-US" sz="1050" dirty="0"/>
              <a:t>)</a:t>
            </a:r>
          </a:p>
          <a:p>
            <a:r>
              <a:rPr lang="en-US" sz="1050" dirty="0"/>
              <a:t>0034r0	Non-primary Channel Utilization	Sindhu Verma</a:t>
            </a:r>
          </a:p>
          <a:p>
            <a:r>
              <a:rPr lang="en-US" sz="1050" dirty="0"/>
              <a:t>1910r1 Seamless Roaming for UHR	Duncan</a:t>
            </a:r>
          </a:p>
          <a:p>
            <a:r>
              <a:rPr lang="en-US" sz="1050" dirty="0"/>
              <a:t>0037r0	UHR Feature to Overcome PSD Limitations Distributed-Tone Resource Units	Jianhan</a:t>
            </a:r>
          </a:p>
          <a:p>
            <a:r>
              <a:rPr lang="en-US" sz="1050" dirty="0"/>
              <a:t>0041r0	Considerations on Coordinated TDMA	Yanjun</a:t>
            </a:r>
          </a:p>
          <a:p>
            <a:r>
              <a:rPr lang="en-US" sz="1050" dirty="0"/>
              <a:t>0045r0	Urgency-based Delivery of Latency Sensitive Traffic	Liuming</a:t>
            </a:r>
          </a:p>
          <a:p>
            <a:r>
              <a:rPr lang="en-US" sz="1050" dirty="0"/>
              <a:t>0046r0	Multi-AP Coordination for Low Latency Traffic Delivery: Usage Scenarios and Potential Features	Liuming</a:t>
            </a:r>
          </a:p>
          <a:p>
            <a:r>
              <a:rPr lang="en-US" sz="1050" dirty="0"/>
              <a:t>0058r0	UHR SG	Spatial Reuse in Coordinated M-AP for UHR	Rui Yang (</a:t>
            </a:r>
            <a:r>
              <a:rPr lang="en-US" sz="1050" dirty="0" err="1"/>
              <a:t>InterDigital</a:t>
            </a:r>
            <a:r>
              <a:rPr lang="en-US" sz="1050" dirty="0"/>
              <a:t>)</a:t>
            </a:r>
          </a:p>
          <a:p>
            <a:r>
              <a:rPr lang="en-US" sz="1050" dirty="0"/>
              <a:t>0060r0	Layered QoS and multi-layer transmission follow-up	Ross Jian Yu (Huawei)</a:t>
            </a:r>
          </a:p>
          <a:p>
            <a:r>
              <a:rPr lang="en-US" sz="1050" dirty="0"/>
              <a:t>0069r0	Considerations on Latency Improvement	</a:t>
            </a:r>
            <a:r>
              <a:rPr lang="en-US" sz="1050" dirty="0" err="1"/>
              <a:t>Insun</a:t>
            </a:r>
            <a:endParaRPr lang="en-US" sz="1050" dirty="0"/>
          </a:p>
          <a:p>
            <a:r>
              <a:rPr lang="en-US" sz="1050" dirty="0"/>
              <a:t>0075r0	More Discussions on Deep learning for WLAN	Ziyang Guo, Huawei</a:t>
            </a:r>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8464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January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January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https://cvent.me/nX5xrY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r>
              <a:rPr lang="en-US" sz="1400" dirty="0"/>
              <a:t>PAR</a:t>
            </a:r>
          </a:p>
          <a:p>
            <a:pPr lvl="1"/>
            <a:r>
              <a:rPr lang="en-US" sz="1400" dirty="0"/>
              <a:t>1919r2	Considerations on UHR PAR and KPIs	Akira Kishida</a:t>
            </a:r>
          </a:p>
          <a:p>
            <a:pPr lvl="1"/>
            <a:r>
              <a:rPr lang="en-US" sz="1400" dirty="0"/>
              <a:t>1921r0	More info about UHR PAR and update	Ming Gan</a:t>
            </a:r>
          </a:p>
          <a:p>
            <a:pPr lvl="1"/>
            <a:r>
              <a:rPr lang="en-US" sz="1400" dirty="0"/>
              <a:t>2049r0	PAR discussion	Vinko Erceg</a:t>
            </a:r>
          </a:p>
          <a:p>
            <a:pPr lvl="1"/>
            <a:r>
              <a:rPr lang="en-US" sz="1400" dirty="0"/>
              <a:t>0028r0	PAR discussion	Laurent Cariou</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a:t>Submissions</a:t>
            </a:r>
          </a:p>
          <a:p>
            <a:pPr lvl="1"/>
            <a:r>
              <a:rPr lang="en-US" sz="1400" dirty="0"/>
              <a:t>Technical proposals</a:t>
            </a:r>
          </a:p>
          <a:p>
            <a:pPr lvl="1"/>
            <a:r>
              <a:rPr lang="en-US" sz="1400" dirty="0"/>
              <a:t>2188r0	Joint Transmission for UHR -A Refresher and New Results	Ron Porat</a:t>
            </a:r>
          </a:p>
          <a:p>
            <a:pPr lvl="1"/>
            <a:r>
              <a:rPr lang="en-US" sz="1400" dirty="0"/>
              <a:t>2203r0	EMLSR AP/mobile AP operation	Sindhu Verma</a:t>
            </a:r>
          </a:p>
          <a:p>
            <a:pPr lvl="1"/>
            <a:r>
              <a:rPr lang="en-US" sz="1400" dirty="0"/>
              <a:t>2204r0	Dynamic </a:t>
            </a:r>
            <a:r>
              <a:rPr lang="en-US" sz="1400" dirty="0" err="1"/>
              <a:t>Subband</a:t>
            </a:r>
            <a:r>
              <a:rPr lang="en-US" sz="1400" dirty="0"/>
              <a:t> Operation 	Sindhu Verma</a:t>
            </a:r>
          </a:p>
          <a:p>
            <a:pPr lvl="1"/>
            <a:r>
              <a:rPr lang="en-US" sz="1400" dirty="0"/>
              <a:t>0010r0	Considerations for enabling AP power save	Alfred</a:t>
            </a:r>
          </a:p>
          <a:p>
            <a:pPr lvl="1"/>
            <a:r>
              <a:rPr lang="en-US" sz="1400" dirty="0"/>
              <a:t>0015r0	AP MLD power management	Liwen</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discussion (if needed)</a:t>
            </a:r>
            <a:endParaRPr lang="en-US" altLang="en-US" sz="1600" dirty="0"/>
          </a:p>
          <a:p>
            <a:pPr>
              <a:buFont typeface="Arial" panose="020B0604020202020204" pitchFamily="34" charset="0"/>
              <a:buChar char="•"/>
            </a:pPr>
            <a:r>
              <a:rPr lang="en-GB" sz="1600" dirty="0"/>
              <a:t>Submissions</a:t>
            </a:r>
          </a:p>
          <a:p>
            <a:pPr lvl="1"/>
            <a:r>
              <a:rPr lang="en-US" sz="1400" dirty="0"/>
              <a:t>Technical proposals</a:t>
            </a:r>
          </a:p>
          <a:p>
            <a:pPr lvl="1"/>
            <a:r>
              <a:rPr lang="en-US" sz="1400" dirty="0"/>
              <a:t>0016r0	single radio MLD	Liwen</a:t>
            </a:r>
          </a:p>
          <a:p>
            <a:pPr lvl="1"/>
            <a:r>
              <a:rPr lang="en-US" sz="1400" dirty="0"/>
              <a:t>0018r0	Low latency support in UHR	Kiseon</a:t>
            </a:r>
          </a:p>
          <a:p>
            <a:pPr lvl="1"/>
            <a:r>
              <a:rPr lang="en-US" sz="1400" dirty="0"/>
              <a:t>0027r0	Uplink MU MIMO Improvements	Sigurd Schelstraete (</a:t>
            </a:r>
            <a:r>
              <a:rPr lang="en-US" sz="1400" dirty="0" err="1"/>
              <a:t>MaxLinear</a:t>
            </a:r>
            <a:r>
              <a:rPr lang="en-US" sz="1400" dirty="0"/>
              <a:t>)</a:t>
            </a:r>
          </a:p>
          <a:p>
            <a:pPr lvl="1"/>
            <a:r>
              <a:rPr lang="en-US" sz="1400" dirty="0"/>
              <a:t>0034r0	Non-primary Channel Utilization	Sindhu Verma</a:t>
            </a:r>
          </a:p>
          <a:p>
            <a:pPr lvl="1"/>
            <a:r>
              <a:rPr lang="en-US" sz="1400" dirty="0"/>
              <a:t>1910r1	Seamless Roaming for UHR	Duncan</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105417</TotalTime>
  <Words>2441</Words>
  <Application>Microsoft Office PowerPoint</Application>
  <PresentationFormat>On-screen Show (4:3)</PresentationFormat>
  <Paragraphs>290</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UHR Study Group January 2023 Meeting Agenda</vt:lpstr>
      <vt:lpstr>Registration for the January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Tuesday Agenda–EVE</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2023-01-15T23:27:29Z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