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2366" r:id="rId3"/>
    <p:sldId id="258" r:id="rId4"/>
    <p:sldId id="340" r:id="rId5"/>
    <p:sldId id="260" r:id="rId6"/>
    <p:sldId id="328" r:id="rId7"/>
    <p:sldId id="261" r:id="rId8"/>
    <p:sldId id="263" r:id="rId9"/>
    <p:sldId id="264" r:id="rId10"/>
    <p:sldId id="265" r:id="rId11"/>
    <p:sldId id="266" r:id="rId12"/>
    <p:sldId id="270" r:id="rId13"/>
    <p:sldId id="330" r:id="rId14"/>
    <p:sldId id="331" r:id="rId15"/>
    <p:sldId id="332" r:id="rId16"/>
    <p:sldId id="299" r:id="rId17"/>
    <p:sldId id="269" r:id="rId18"/>
    <p:sldId id="347" r:id="rId19"/>
    <p:sldId id="2369" r:id="rId20"/>
    <p:sldId id="2367" r:id="rId21"/>
    <p:sldId id="334" r:id="rId22"/>
    <p:sldId id="356" r:id="rId2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86414CF-0B98-455D-9A8D-553B1CDA1DC6}" v="1" dt="2022-12-11T19:48:11.23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362" autoAdjust="0"/>
    <p:restoredTop sz="94660"/>
  </p:normalViewPr>
  <p:slideViewPr>
    <p:cSldViewPr>
      <p:cViewPr varScale="1">
        <p:scale>
          <a:sx n="85" d="100"/>
          <a:sy n="85" d="100"/>
        </p:scale>
        <p:origin x="1061" y="7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urent Cariou" userId="4453f93f-2ed2-46e8-bb8c-3237fbfdd40b" providerId="ADAL" clId="{886414CF-0B98-455D-9A8D-553B1CDA1DC6}"/>
    <pc:docChg chg="custSel modSld modMainMaster">
      <pc:chgData name="Laurent Cariou" userId="4453f93f-2ed2-46e8-bb8c-3237fbfdd40b" providerId="ADAL" clId="{886414CF-0B98-455D-9A8D-553B1CDA1DC6}" dt="2022-12-11T19:49:30.338" v="56" actId="20577"/>
      <pc:docMkLst>
        <pc:docMk/>
      </pc:docMkLst>
      <pc:sldChg chg="modSp mod">
        <pc:chgData name="Laurent Cariou" userId="4453f93f-2ed2-46e8-bb8c-3237fbfdd40b" providerId="ADAL" clId="{886414CF-0B98-455D-9A8D-553B1CDA1DC6}" dt="2022-12-11T19:48:20.344" v="18" actId="20577"/>
        <pc:sldMkLst>
          <pc:docMk/>
          <pc:sldMk cId="0" sldId="256"/>
        </pc:sldMkLst>
        <pc:spChg chg="mod">
          <ac:chgData name="Laurent Cariou" userId="4453f93f-2ed2-46e8-bb8c-3237fbfdd40b" providerId="ADAL" clId="{886414CF-0B98-455D-9A8D-553B1CDA1DC6}" dt="2022-12-11T19:48:11.239" v="16"/>
          <ac:spMkLst>
            <pc:docMk/>
            <pc:sldMk cId="0" sldId="256"/>
            <ac:spMk id="6" creationId="{00000000-0000-0000-0000-000000000000}"/>
          </ac:spMkLst>
        </pc:spChg>
        <pc:spChg chg="mod">
          <ac:chgData name="Laurent Cariou" userId="4453f93f-2ed2-46e8-bb8c-3237fbfdd40b" providerId="ADAL" clId="{886414CF-0B98-455D-9A8D-553B1CDA1DC6}" dt="2022-12-11T19:48:11.239" v="16"/>
          <ac:spMkLst>
            <pc:docMk/>
            <pc:sldMk cId="0" sldId="256"/>
            <ac:spMk id="3073" creationId="{00000000-0000-0000-0000-000000000000}"/>
          </ac:spMkLst>
        </pc:spChg>
        <pc:spChg chg="mod">
          <ac:chgData name="Laurent Cariou" userId="4453f93f-2ed2-46e8-bb8c-3237fbfdd40b" providerId="ADAL" clId="{886414CF-0B98-455D-9A8D-553B1CDA1DC6}" dt="2022-12-11T19:48:20.344" v="18" actId="20577"/>
          <ac:spMkLst>
            <pc:docMk/>
            <pc:sldMk cId="0" sldId="256"/>
            <ac:spMk id="3074" creationId="{00000000-0000-0000-0000-000000000000}"/>
          </ac:spMkLst>
        </pc:spChg>
      </pc:sldChg>
      <pc:sldChg chg="modSp">
        <pc:chgData name="Laurent Cariou" userId="4453f93f-2ed2-46e8-bb8c-3237fbfdd40b" providerId="ADAL" clId="{886414CF-0B98-455D-9A8D-553B1CDA1DC6}" dt="2022-12-11T19:48:11.239" v="16"/>
        <pc:sldMkLst>
          <pc:docMk/>
          <pc:sldMk cId="3254182675" sldId="258"/>
        </pc:sldMkLst>
        <pc:spChg chg="mod">
          <ac:chgData name="Laurent Cariou" userId="4453f93f-2ed2-46e8-bb8c-3237fbfdd40b" providerId="ADAL" clId="{886414CF-0B98-455D-9A8D-553B1CDA1DC6}" dt="2022-12-11T19:48:11.239" v="16"/>
          <ac:spMkLst>
            <pc:docMk/>
            <pc:sldMk cId="3254182675" sldId="258"/>
            <ac:spMk id="7" creationId="{4F62ADF5-BC8B-4EF4-B4E8-C355611EECFF}"/>
          </ac:spMkLst>
        </pc:spChg>
      </pc:sldChg>
      <pc:sldChg chg="modSp">
        <pc:chgData name="Laurent Cariou" userId="4453f93f-2ed2-46e8-bb8c-3237fbfdd40b" providerId="ADAL" clId="{886414CF-0B98-455D-9A8D-553B1CDA1DC6}" dt="2022-12-11T19:48:11.239" v="16"/>
        <pc:sldMkLst>
          <pc:docMk/>
          <pc:sldMk cId="3136880362" sldId="260"/>
        </pc:sldMkLst>
        <pc:spChg chg="mod">
          <ac:chgData name="Laurent Cariou" userId="4453f93f-2ed2-46e8-bb8c-3237fbfdd40b" providerId="ADAL" clId="{886414CF-0B98-455D-9A8D-553B1CDA1DC6}" dt="2022-12-11T19:48:11.239" v="16"/>
          <ac:spMkLst>
            <pc:docMk/>
            <pc:sldMk cId="3136880362" sldId="260"/>
            <ac:spMk id="7" creationId="{733EE7F5-4D25-4915-8021-FD9EE23E2C32}"/>
          </ac:spMkLst>
        </pc:spChg>
      </pc:sldChg>
      <pc:sldChg chg="modSp">
        <pc:chgData name="Laurent Cariou" userId="4453f93f-2ed2-46e8-bb8c-3237fbfdd40b" providerId="ADAL" clId="{886414CF-0B98-455D-9A8D-553B1CDA1DC6}" dt="2022-12-11T19:48:11.239" v="16"/>
        <pc:sldMkLst>
          <pc:docMk/>
          <pc:sldMk cId="1676196551" sldId="261"/>
        </pc:sldMkLst>
        <pc:spChg chg="mod">
          <ac:chgData name="Laurent Cariou" userId="4453f93f-2ed2-46e8-bb8c-3237fbfdd40b" providerId="ADAL" clId="{886414CF-0B98-455D-9A8D-553B1CDA1DC6}" dt="2022-12-11T19:48:11.239" v="16"/>
          <ac:spMkLst>
            <pc:docMk/>
            <pc:sldMk cId="1676196551" sldId="261"/>
            <ac:spMk id="7" creationId="{0A0F1EBF-63A8-4C75-8DB7-0D8CD44D0896}"/>
          </ac:spMkLst>
        </pc:spChg>
      </pc:sldChg>
      <pc:sldChg chg="modSp">
        <pc:chgData name="Laurent Cariou" userId="4453f93f-2ed2-46e8-bb8c-3237fbfdd40b" providerId="ADAL" clId="{886414CF-0B98-455D-9A8D-553B1CDA1DC6}" dt="2022-12-11T19:48:11.239" v="16"/>
        <pc:sldMkLst>
          <pc:docMk/>
          <pc:sldMk cId="2927177891" sldId="263"/>
        </pc:sldMkLst>
        <pc:spChg chg="mod">
          <ac:chgData name="Laurent Cariou" userId="4453f93f-2ed2-46e8-bb8c-3237fbfdd40b" providerId="ADAL" clId="{886414CF-0B98-455D-9A8D-553B1CDA1DC6}" dt="2022-12-11T19:48:11.239" v="16"/>
          <ac:spMkLst>
            <pc:docMk/>
            <pc:sldMk cId="2927177891" sldId="263"/>
            <ac:spMk id="9" creationId="{4BB4CFD1-21C6-467E-AB6E-3577A473F86D}"/>
          </ac:spMkLst>
        </pc:spChg>
      </pc:sldChg>
      <pc:sldChg chg="modSp">
        <pc:chgData name="Laurent Cariou" userId="4453f93f-2ed2-46e8-bb8c-3237fbfdd40b" providerId="ADAL" clId="{886414CF-0B98-455D-9A8D-553B1CDA1DC6}" dt="2022-12-11T19:48:11.239" v="16"/>
        <pc:sldMkLst>
          <pc:docMk/>
          <pc:sldMk cId="4277600907" sldId="264"/>
        </pc:sldMkLst>
        <pc:spChg chg="mod">
          <ac:chgData name="Laurent Cariou" userId="4453f93f-2ed2-46e8-bb8c-3237fbfdd40b" providerId="ADAL" clId="{886414CF-0B98-455D-9A8D-553B1CDA1DC6}" dt="2022-12-11T19:48:11.239" v="16"/>
          <ac:spMkLst>
            <pc:docMk/>
            <pc:sldMk cId="4277600907" sldId="264"/>
            <ac:spMk id="8" creationId="{B2C4C695-AFB3-4956-B721-DB0805BA0685}"/>
          </ac:spMkLst>
        </pc:spChg>
      </pc:sldChg>
      <pc:sldChg chg="modSp">
        <pc:chgData name="Laurent Cariou" userId="4453f93f-2ed2-46e8-bb8c-3237fbfdd40b" providerId="ADAL" clId="{886414CF-0B98-455D-9A8D-553B1CDA1DC6}" dt="2022-12-11T19:48:11.239" v="16"/>
        <pc:sldMkLst>
          <pc:docMk/>
          <pc:sldMk cId="2436815634" sldId="265"/>
        </pc:sldMkLst>
        <pc:spChg chg="mod">
          <ac:chgData name="Laurent Cariou" userId="4453f93f-2ed2-46e8-bb8c-3237fbfdd40b" providerId="ADAL" clId="{886414CF-0B98-455D-9A8D-553B1CDA1DC6}" dt="2022-12-11T19:48:11.239" v="16"/>
          <ac:spMkLst>
            <pc:docMk/>
            <pc:sldMk cId="2436815634" sldId="265"/>
            <ac:spMk id="9" creationId="{535943CE-0A57-43F4-9844-46B4091CBC16}"/>
          </ac:spMkLst>
        </pc:spChg>
      </pc:sldChg>
      <pc:sldChg chg="modSp">
        <pc:chgData name="Laurent Cariou" userId="4453f93f-2ed2-46e8-bb8c-3237fbfdd40b" providerId="ADAL" clId="{886414CF-0B98-455D-9A8D-553B1CDA1DC6}" dt="2022-12-11T19:48:11.239" v="16"/>
        <pc:sldMkLst>
          <pc:docMk/>
          <pc:sldMk cId="2400177835" sldId="266"/>
        </pc:sldMkLst>
        <pc:spChg chg="mod">
          <ac:chgData name="Laurent Cariou" userId="4453f93f-2ed2-46e8-bb8c-3237fbfdd40b" providerId="ADAL" clId="{886414CF-0B98-455D-9A8D-553B1CDA1DC6}" dt="2022-12-11T19:48:11.239" v="16"/>
          <ac:spMkLst>
            <pc:docMk/>
            <pc:sldMk cId="2400177835" sldId="266"/>
            <ac:spMk id="8" creationId="{C5505616-1CE2-43B4-878B-31634EEB6CA7}"/>
          </ac:spMkLst>
        </pc:spChg>
      </pc:sldChg>
      <pc:sldChg chg="modSp">
        <pc:chgData name="Laurent Cariou" userId="4453f93f-2ed2-46e8-bb8c-3237fbfdd40b" providerId="ADAL" clId="{886414CF-0B98-455D-9A8D-553B1CDA1DC6}" dt="2022-12-11T19:48:11.239" v="16"/>
        <pc:sldMkLst>
          <pc:docMk/>
          <pc:sldMk cId="3976818858" sldId="269"/>
        </pc:sldMkLst>
        <pc:spChg chg="mod">
          <ac:chgData name="Laurent Cariou" userId="4453f93f-2ed2-46e8-bb8c-3237fbfdd40b" providerId="ADAL" clId="{886414CF-0B98-455D-9A8D-553B1CDA1DC6}" dt="2022-12-11T19:48:11.239" v="16"/>
          <ac:spMkLst>
            <pc:docMk/>
            <pc:sldMk cId="3976818858" sldId="269"/>
            <ac:spMk id="6" creationId="{00000000-0000-0000-0000-000000000000}"/>
          </ac:spMkLst>
        </pc:spChg>
      </pc:sldChg>
      <pc:sldChg chg="modSp">
        <pc:chgData name="Laurent Cariou" userId="4453f93f-2ed2-46e8-bb8c-3237fbfdd40b" providerId="ADAL" clId="{886414CF-0B98-455D-9A8D-553B1CDA1DC6}" dt="2022-12-11T19:48:11.239" v="16"/>
        <pc:sldMkLst>
          <pc:docMk/>
          <pc:sldMk cId="3387863760" sldId="270"/>
        </pc:sldMkLst>
        <pc:spChg chg="mod">
          <ac:chgData name="Laurent Cariou" userId="4453f93f-2ed2-46e8-bb8c-3237fbfdd40b" providerId="ADAL" clId="{886414CF-0B98-455D-9A8D-553B1CDA1DC6}" dt="2022-12-11T19:48:11.239" v="16"/>
          <ac:spMkLst>
            <pc:docMk/>
            <pc:sldMk cId="3387863760" sldId="270"/>
            <ac:spMk id="8" creationId="{B1C9D975-9B89-429E-A2AD-175C2CE0D83A}"/>
          </ac:spMkLst>
        </pc:spChg>
      </pc:sldChg>
      <pc:sldChg chg="modSp mod">
        <pc:chgData name="Laurent Cariou" userId="4453f93f-2ed2-46e8-bb8c-3237fbfdd40b" providerId="ADAL" clId="{886414CF-0B98-455D-9A8D-553B1CDA1DC6}" dt="2022-12-11T19:49:13.643" v="51" actId="20577"/>
        <pc:sldMkLst>
          <pc:docMk/>
          <pc:sldMk cId="2243228416" sldId="299"/>
        </pc:sldMkLst>
        <pc:spChg chg="mod">
          <ac:chgData name="Laurent Cariou" userId="4453f93f-2ed2-46e8-bb8c-3237fbfdd40b" providerId="ADAL" clId="{886414CF-0B98-455D-9A8D-553B1CDA1DC6}" dt="2022-12-11T19:48:11.239" v="16"/>
          <ac:spMkLst>
            <pc:docMk/>
            <pc:sldMk cId="2243228416" sldId="299"/>
            <ac:spMk id="8" creationId="{ADA0A8BA-AA59-4AB6-9BD0-89E3B2E275F5}"/>
          </ac:spMkLst>
        </pc:spChg>
        <pc:spChg chg="mod">
          <ac:chgData name="Laurent Cariou" userId="4453f93f-2ed2-46e8-bb8c-3237fbfdd40b" providerId="ADAL" clId="{886414CF-0B98-455D-9A8D-553B1CDA1DC6}" dt="2022-12-11T19:49:13.643" v="51" actId="20577"/>
          <ac:spMkLst>
            <pc:docMk/>
            <pc:sldMk cId="2243228416" sldId="299"/>
            <ac:spMk id="17" creationId="{442A1050-6527-4B2E-A943-E125D6B48B52}"/>
          </ac:spMkLst>
        </pc:spChg>
      </pc:sldChg>
      <pc:sldChg chg="modSp">
        <pc:chgData name="Laurent Cariou" userId="4453f93f-2ed2-46e8-bb8c-3237fbfdd40b" providerId="ADAL" clId="{886414CF-0B98-455D-9A8D-553B1CDA1DC6}" dt="2022-12-11T19:48:11.239" v="16"/>
        <pc:sldMkLst>
          <pc:docMk/>
          <pc:sldMk cId="1908471061" sldId="328"/>
        </pc:sldMkLst>
        <pc:spChg chg="mod">
          <ac:chgData name="Laurent Cariou" userId="4453f93f-2ed2-46e8-bb8c-3237fbfdd40b" providerId="ADAL" clId="{886414CF-0B98-455D-9A8D-553B1CDA1DC6}" dt="2022-12-11T19:48:11.239" v="16"/>
          <ac:spMkLst>
            <pc:docMk/>
            <pc:sldMk cId="1908471061" sldId="328"/>
            <ac:spMk id="6" creationId="{FCA6EDD1-4720-45B9-8B18-08C7AF47C492}"/>
          </ac:spMkLst>
        </pc:spChg>
      </pc:sldChg>
      <pc:sldChg chg="modSp">
        <pc:chgData name="Laurent Cariou" userId="4453f93f-2ed2-46e8-bb8c-3237fbfdd40b" providerId="ADAL" clId="{886414CF-0B98-455D-9A8D-553B1CDA1DC6}" dt="2022-12-11T19:48:11.239" v="16"/>
        <pc:sldMkLst>
          <pc:docMk/>
          <pc:sldMk cId="15571502" sldId="330"/>
        </pc:sldMkLst>
        <pc:spChg chg="mod">
          <ac:chgData name="Laurent Cariou" userId="4453f93f-2ed2-46e8-bb8c-3237fbfdd40b" providerId="ADAL" clId="{886414CF-0B98-455D-9A8D-553B1CDA1DC6}" dt="2022-12-11T19:48:11.239" v="16"/>
          <ac:spMkLst>
            <pc:docMk/>
            <pc:sldMk cId="15571502" sldId="330"/>
            <ac:spMk id="6" creationId="{5C48BDE3-7807-417F-A4F1-5356D38590CA}"/>
          </ac:spMkLst>
        </pc:spChg>
      </pc:sldChg>
      <pc:sldChg chg="modSp">
        <pc:chgData name="Laurent Cariou" userId="4453f93f-2ed2-46e8-bb8c-3237fbfdd40b" providerId="ADAL" clId="{886414CF-0B98-455D-9A8D-553B1CDA1DC6}" dt="2022-12-11T19:48:11.239" v="16"/>
        <pc:sldMkLst>
          <pc:docMk/>
          <pc:sldMk cId="3200711991" sldId="331"/>
        </pc:sldMkLst>
        <pc:spChg chg="mod">
          <ac:chgData name="Laurent Cariou" userId="4453f93f-2ed2-46e8-bb8c-3237fbfdd40b" providerId="ADAL" clId="{886414CF-0B98-455D-9A8D-553B1CDA1DC6}" dt="2022-12-11T19:48:11.239" v="16"/>
          <ac:spMkLst>
            <pc:docMk/>
            <pc:sldMk cId="3200711991" sldId="331"/>
            <ac:spMk id="6" creationId="{C3BF5992-FFFD-4B64-900D-0590BA3C03CE}"/>
          </ac:spMkLst>
        </pc:spChg>
      </pc:sldChg>
      <pc:sldChg chg="modSp">
        <pc:chgData name="Laurent Cariou" userId="4453f93f-2ed2-46e8-bb8c-3237fbfdd40b" providerId="ADAL" clId="{886414CF-0B98-455D-9A8D-553B1CDA1DC6}" dt="2022-12-11T19:48:11.239" v="16"/>
        <pc:sldMkLst>
          <pc:docMk/>
          <pc:sldMk cId="2409609221" sldId="332"/>
        </pc:sldMkLst>
        <pc:spChg chg="mod">
          <ac:chgData name="Laurent Cariou" userId="4453f93f-2ed2-46e8-bb8c-3237fbfdd40b" providerId="ADAL" clId="{886414CF-0B98-455D-9A8D-553B1CDA1DC6}" dt="2022-12-11T19:48:11.239" v="16"/>
          <ac:spMkLst>
            <pc:docMk/>
            <pc:sldMk cId="2409609221" sldId="332"/>
            <ac:spMk id="6" creationId="{2B4D6F20-084B-4EE9-AD6D-290838010348}"/>
          </ac:spMkLst>
        </pc:spChg>
      </pc:sldChg>
      <pc:sldChg chg="modSp">
        <pc:chgData name="Laurent Cariou" userId="4453f93f-2ed2-46e8-bb8c-3237fbfdd40b" providerId="ADAL" clId="{886414CF-0B98-455D-9A8D-553B1CDA1DC6}" dt="2022-12-11T19:48:11.239" v="16"/>
        <pc:sldMkLst>
          <pc:docMk/>
          <pc:sldMk cId="1706072776" sldId="334"/>
        </pc:sldMkLst>
        <pc:spChg chg="mod">
          <ac:chgData name="Laurent Cariou" userId="4453f93f-2ed2-46e8-bb8c-3237fbfdd40b" providerId="ADAL" clId="{886414CF-0B98-455D-9A8D-553B1CDA1DC6}" dt="2022-12-11T19:48:11.239" v="16"/>
          <ac:spMkLst>
            <pc:docMk/>
            <pc:sldMk cId="1706072776" sldId="334"/>
            <ac:spMk id="6" creationId="{BB0A0FD2-1910-45A5-B2D0-6B427FDC767A}"/>
          </ac:spMkLst>
        </pc:spChg>
      </pc:sldChg>
      <pc:sldChg chg="modSp">
        <pc:chgData name="Laurent Cariou" userId="4453f93f-2ed2-46e8-bb8c-3237fbfdd40b" providerId="ADAL" clId="{886414CF-0B98-455D-9A8D-553B1CDA1DC6}" dt="2022-12-11T19:48:11.239" v="16"/>
        <pc:sldMkLst>
          <pc:docMk/>
          <pc:sldMk cId="3977221359" sldId="340"/>
        </pc:sldMkLst>
        <pc:spChg chg="mod">
          <ac:chgData name="Laurent Cariou" userId="4453f93f-2ed2-46e8-bb8c-3237fbfdd40b" providerId="ADAL" clId="{886414CF-0B98-455D-9A8D-553B1CDA1DC6}" dt="2022-12-11T19:48:11.239" v="16"/>
          <ac:spMkLst>
            <pc:docMk/>
            <pc:sldMk cId="3977221359" sldId="340"/>
            <ac:spMk id="6" creationId="{BC264D22-EE96-4B0F-90AA-B4358FF19246}"/>
          </ac:spMkLst>
        </pc:spChg>
      </pc:sldChg>
      <pc:sldChg chg="modSp">
        <pc:chgData name="Laurent Cariou" userId="4453f93f-2ed2-46e8-bb8c-3237fbfdd40b" providerId="ADAL" clId="{886414CF-0B98-455D-9A8D-553B1CDA1DC6}" dt="2022-12-11T19:48:11.239" v="16"/>
        <pc:sldMkLst>
          <pc:docMk/>
          <pc:sldMk cId="4012074164" sldId="347"/>
        </pc:sldMkLst>
        <pc:spChg chg="mod">
          <ac:chgData name="Laurent Cariou" userId="4453f93f-2ed2-46e8-bb8c-3237fbfdd40b" providerId="ADAL" clId="{886414CF-0B98-455D-9A8D-553B1CDA1DC6}" dt="2022-12-11T19:48:11.239" v="16"/>
          <ac:spMkLst>
            <pc:docMk/>
            <pc:sldMk cId="4012074164" sldId="347"/>
            <ac:spMk id="3" creationId="{D20906E0-F900-4991-83B1-675F5B67FA2D}"/>
          </ac:spMkLst>
        </pc:spChg>
      </pc:sldChg>
      <pc:sldChg chg="modSp mod">
        <pc:chgData name="Laurent Cariou" userId="4453f93f-2ed2-46e8-bb8c-3237fbfdd40b" providerId="ADAL" clId="{886414CF-0B98-455D-9A8D-553B1CDA1DC6}" dt="2022-12-11T19:49:30.338" v="56" actId="20577"/>
        <pc:sldMkLst>
          <pc:docMk/>
          <pc:sldMk cId="3930036297" sldId="356"/>
        </pc:sldMkLst>
        <pc:spChg chg="mod">
          <ac:chgData name="Laurent Cariou" userId="4453f93f-2ed2-46e8-bb8c-3237fbfdd40b" providerId="ADAL" clId="{886414CF-0B98-455D-9A8D-553B1CDA1DC6}" dt="2022-12-11T19:49:30.338" v="56" actId="20577"/>
          <ac:spMkLst>
            <pc:docMk/>
            <pc:sldMk cId="3930036297" sldId="356"/>
            <ac:spMk id="3" creationId="{DFB0BA47-D7B6-4F95-932E-A7AA615BC440}"/>
          </ac:spMkLst>
        </pc:spChg>
        <pc:spChg chg="mod">
          <ac:chgData name="Laurent Cariou" userId="4453f93f-2ed2-46e8-bb8c-3237fbfdd40b" providerId="ADAL" clId="{886414CF-0B98-455D-9A8D-553B1CDA1DC6}" dt="2022-12-11T19:48:11.239" v="16"/>
          <ac:spMkLst>
            <pc:docMk/>
            <pc:sldMk cId="3930036297" sldId="356"/>
            <ac:spMk id="6" creationId="{974B2026-97FB-40D2-8F22-7E6D319B4EA2}"/>
          </ac:spMkLst>
        </pc:spChg>
      </pc:sldChg>
      <pc:sldChg chg="modSp mod">
        <pc:chgData name="Laurent Cariou" userId="4453f93f-2ed2-46e8-bb8c-3237fbfdd40b" providerId="ADAL" clId="{886414CF-0B98-455D-9A8D-553B1CDA1DC6}" dt="2022-12-11T19:48:35.524" v="46" actId="20577"/>
        <pc:sldMkLst>
          <pc:docMk/>
          <pc:sldMk cId="1968720319" sldId="2366"/>
        </pc:sldMkLst>
        <pc:spChg chg="mod">
          <ac:chgData name="Laurent Cariou" userId="4453f93f-2ed2-46e8-bb8c-3237fbfdd40b" providerId="ADAL" clId="{886414CF-0B98-455D-9A8D-553B1CDA1DC6}" dt="2022-12-11T19:48:30.890" v="39" actId="20577"/>
          <ac:spMkLst>
            <pc:docMk/>
            <pc:sldMk cId="1968720319" sldId="2366"/>
            <ac:spMk id="2" creationId="{00000000-0000-0000-0000-000000000000}"/>
          </ac:spMkLst>
        </pc:spChg>
        <pc:spChg chg="mod">
          <ac:chgData name="Laurent Cariou" userId="4453f93f-2ed2-46e8-bb8c-3237fbfdd40b" providerId="ADAL" clId="{886414CF-0B98-455D-9A8D-553B1CDA1DC6}" dt="2022-12-11T19:48:35.524" v="46" actId="20577"/>
          <ac:spMkLst>
            <pc:docMk/>
            <pc:sldMk cId="1968720319" sldId="2366"/>
            <ac:spMk id="3" creationId="{00000000-0000-0000-0000-000000000000}"/>
          </ac:spMkLst>
        </pc:spChg>
        <pc:spChg chg="mod">
          <ac:chgData name="Laurent Cariou" userId="4453f93f-2ed2-46e8-bb8c-3237fbfdd40b" providerId="ADAL" clId="{886414CF-0B98-455D-9A8D-553B1CDA1DC6}" dt="2022-12-11T19:48:11.239" v="16"/>
          <ac:spMkLst>
            <pc:docMk/>
            <pc:sldMk cId="1968720319" sldId="2366"/>
            <ac:spMk id="6" creationId="{00000000-0000-0000-0000-000000000000}"/>
          </ac:spMkLst>
        </pc:spChg>
      </pc:sldChg>
      <pc:sldChg chg="modSp">
        <pc:chgData name="Laurent Cariou" userId="4453f93f-2ed2-46e8-bb8c-3237fbfdd40b" providerId="ADAL" clId="{886414CF-0B98-455D-9A8D-553B1CDA1DC6}" dt="2022-12-11T19:48:11.239" v="16"/>
        <pc:sldMkLst>
          <pc:docMk/>
          <pc:sldMk cId="1612264332" sldId="2367"/>
        </pc:sldMkLst>
        <pc:spChg chg="mod">
          <ac:chgData name="Laurent Cariou" userId="4453f93f-2ed2-46e8-bb8c-3237fbfdd40b" providerId="ADAL" clId="{886414CF-0B98-455D-9A8D-553B1CDA1DC6}" dt="2022-12-11T19:48:11.239" v="16"/>
          <ac:spMkLst>
            <pc:docMk/>
            <pc:sldMk cId="1612264332" sldId="2367"/>
            <ac:spMk id="6" creationId="{BB0A0FD2-1910-45A5-B2D0-6B427FDC767A}"/>
          </ac:spMkLst>
        </pc:spChg>
      </pc:sldChg>
      <pc:sldChg chg="modSp">
        <pc:chgData name="Laurent Cariou" userId="4453f93f-2ed2-46e8-bb8c-3237fbfdd40b" providerId="ADAL" clId="{886414CF-0B98-455D-9A8D-553B1CDA1DC6}" dt="2022-12-11T19:48:11.239" v="16"/>
        <pc:sldMkLst>
          <pc:docMk/>
          <pc:sldMk cId="271656402" sldId="2369"/>
        </pc:sldMkLst>
        <pc:spChg chg="mod">
          <ac:chgData name="Laurent Cariou" userId="4453f93f-2ed2-46e8-bb8c-3237fbfdd40b" providerId="ADAL" clId="{886414CF-0B98-455D-9A8D-553B1CDA1DC6}" dt="2022-12-11T19:48:11.239" v="16"/>
          <ac:spMkLst>
            <pc:docMk/>
            <pc:sldMk cId="271656402" sldId="2369"/>
            <ac:spMk id="3" creationId="{84A90D14-1667-43DF-B424-013F19C68F38}"/>
          </ac:spMkLst>
        </pc:spChg>
      </pc:sldChg>
      <pc:sldMasterChg chg="modSp mod modSldLayout">
        <pc:chgData name="Laurent Cariou" userId="4453f93f-2ed2-46e8-bb8c-3237fbfdd40b" providerId="ADAL" clId="{886414CF-0B98-455D-9A8D-553B1CDA1DC6}" dt="2022-12-11T19:48:11.239" v="16"/>
        <pc:sldMasterMkLst>
          <pc:docMk/>
          <pc:sldMasterMk cId="0" sldId="2147483648"/>
        </pc:sldMasterMkLst>
        <pc:spChg chg="mod">
          <ac:chgData name="Laurent Cariou" userId="4453f93f-2ed2-46e8-bb8c-3237fbfdd40b" providerId="ADAL" clId="{886414CF-0B98-455D-9A8D-553B1CDA1DC6}" dt="2022-12-11T19:47:48.195" v="7" actId="20577"/>
          <ac:spMkLst>
            <pc:docMk/>
            <pc:sldMasterMk cId="0" sldId="2147483648"/>
            <ac:spMk id="10" creationId="{00000000-0000-0000-0000-000000000000}"/>
          </ac:spMkLst>
        </pc:spChg>
        <pc:spChg chg="mod">
          <ac:chgData name="Laurent Cariou" userId="4453f93f-2ed2-46e8-bb8c-3237fbfdd40b" providerId="ADAL" clId="{886414CF-0B98-455D-9A8D-553B1CDA1DC6}" dt="2022-12-11T19:47:52.201" v="15" actId="20577"/>
          <ac:spMkLst>
            <pc:docMk/>
            <pc:sldMasterMk cId="0" sldId="2147483648"/>
            <ac:spMk id="1027" creationId="{00000000-0000-0000-0000-000000000000}"/>
          </ac:spMkLst>
        </pc:spChg>
        <pc:sldLayoutChg chg="modSp">
          <pc:chgData name="Laurent Cariou" userId="4453f93f-2ed2-46e8-bb8c-3237fbfdd40b" providerId="ADAL" clId="{886414CF-0B98-455D-9A8D-553B1CDA1DC6}" dt="2022-12-11T19:48:11.239" v="16"/>
          <pc:sldLayoutMkLst>
            <pc:docMk/>
            <pc:sldMasterMk cId="0" sldId="2147483648"/>
            <pc:sldLayoutMk cId="0" sldId="2147483649"/>
          </pc:sldLayoutMkLst>
          <pc:spChg chg="mod">
            <ac:chgData name="Laurent Cariou" userId="4453f93f-2ed2-46e8-bb8c-3237fbfdd40b" providerId="ADAL" clId="{886414CF-0B98-455D-9A8D-553B1CDA1DC6}" dt="2022-12-11T19:48:11.239" v="16"/>
            <ac:spMkLst>
              <pc:docMk/>
              <pc:sldMasterMk cId="0" sldId="2147483648"/>
              <pc:sldLayoutMk cId="0" sldId="2147483649"/>
              <ac:spMk id="4" creationId="{00000000-0000-0000-0000-000000000000}"/>
            </ac:spMkLst>
          </pc:spChg>
        </pc:sldLayoutChg>
        <pc:sldLayoutChg chg="modSp">
          <pc:chgData name="Laurent Cariou" userId="4453f93f-2ed2-46e8-bb8c-3237fbfdd40b" providerId="ADAL" clId="{886414CF-0B98-455D-9A8D-553B1CDA1DC6}" dt="2022-12-11T19:48:11.239" v="16"/>
          <pc:sldLayoutMkLst>
            <pc:docMk/>
            <pc:sldMasterMk cId="0" sldId="2147483648"/>
            <pc:sldLayoutMk cId="0" sldId="2147483650"/>
          </pc:sldLayoutMkLst>
          <pc:spChg chg="mod">
            <ac:chgData name="Laurent Cariou" userId="4453f93f-2ed2-46e8-bb8c-3237fbfdd40b" providerId="ADAL" clId="{886414CF-0B98-455D-9A8D-553B1CDA1DC6}" dt="2022-12-11T19:48:11.239" v="16"/>
            <ac:spMkLst>
              <pc:docMk/>
              <pc:sldMasterMk cId="0" sldId="2147483648"/>
              <pc:sldLayoutMk cId="0" sldId="2147483650"/>
              <ac:spMk id="12" creationId="{00000000-0000-0000-0000-000000000000}"/>
            </ac:spMkLst>
          </pc:spChg>
        </pc:sldLayoutChg>
        <pc:sldLayoutChg chg="modSp">
          <pc:chgData name="Laurent Cariou" userId="4453f93f-2ed2-46e8-bb8c-3237fbfdd40b" providerId="ADAL" clId="{886414CF-0B98-455D-9A8D-553B1CDA1DC6}" dt="2022-12-11T19:48:11.239" v="16"/>
          <pc:sldLayoutMkLst>
            <pc:docMk/>
            <pc:sldMasterMk cId="0" sldId="2147483648"/>
            <pc:sldLayoutMk cId="0" sldId="2147483651"/>
          </pc:sldLayoutMkLst>
          <pc:spChg chg="mod">
            <ac:chgData name="Laurent Cariou" userId="4453f93f-2ed2-46e8-bb8c-3237fbfdd40b" providerId="ADAL" clId="{886414CF-0B98-455D-9A8D-553B1CDA1DC6}" dt="2022-12-11T19:48:11.239" v="16"/>
            <ac:spMkLst>
              <pc:docMk/>
              <pc:sldMasterMk cId="0" sldId="2147483648"/>
              <pc:sldLayoutMk cId="0" sldId="2147483651"/>
              <ac:spMk id="4" creationId="{00000000-0000-0000-0000-000000000000}"/>
            </ac:spMkLst>
          </pc:spChg>
        </pc:sldLayoutChg>
        <pc:sldLayoutChg chg="modSp">
          <pc:chgData name="Laurent Cariou" userId="4453f93f-2ed2-46e8-bb8c-3237fbfdd40b" providerId="ADAL" clId="{886414CF-0B98-455D-9A8D-553B1CDA1DC6}" dt="2022-12-11T19:48:11.239" v="16"/>
          <pc:sldLayoutMkLst>
            <pc:docMk/>
            <pc:sldMasterMk cId="0" sldId="2147483648"/>
            <pc:sldLayoutMk cId="0" sldId="2147483652"/>
          </pc:sldLayoutMkLst>
          <pc:spChg chg="mod">
            <ac:chgData name="Laurent Cariou" userId="4453f93f-2ed2-46e8-bb8c-3237fbfdd40b" providerId="ADAL" clId="{886414CF-0B98-455D-9A8D-553B1CDA1DC6}" dt="2022-12-11T19:48:11.239" v="16"/>
            <ac:spMkLst>
              <pc:docMk/>
              <pc:sldMasterMk cId="0" sldId="2147483648"/>
              <pc:sldLayoutMk cId="0" sldId="2147483652"/>
              <ac:spMk id="5" creationId="{00000000-0000-0000-0000-000000000000}"/>
            </ac:spMkLst>
          </pc:spChg>
        </pc:sldLayoutChg>
        <pc:sldLayoutChg chg="modSp">
          <pc:chgData name="Laurent Cariou" userId="4453f93f-2ed2-46e8-bb8c-3237fbfdd40b" providerId="ADAL" clId="{886414CF-0B98-455D-9A8D-553B1CDA1DC6}" dt="2022-12-11T19:48:11.239" v="16"/>
          <pc:sldLayoutMkLst>
            <pc:docMk/>
            <pc:sldMasterMk cId="0" sldId="2147483648"/>
            <pc:sldLayoutMk cId="0" sldId="2147483654"/>
          </pc:sldLayoutMkLst>
          <pc:spChg chg="mod">
            <ac:chgData name="Laurent Cariou" userId="4453f93f-2ed2-46e8-bb8c-3237fbfdd40b" providerId="ADAL" clId="{886414CF-0B98-455D-9A8D-553B1CDA1DC6}" dt="2022-12-11T19:48:11.239" v="16"/>
            <ac:spMkLst>
              <pc:docMk/>
              <pc:sldMasterMk cId="0" sldId="2147483648"/>
              <pc:sldLayoutMk cId="0" sldId="2147483654"/>
              <ac:spMk id="3" creationId="{00000000-0000-0000-0000-000000000000}"/>
            </ac:spMkLst>
          </pc:spChg>
        </pc:sldLayoutChg>
        <pc:sldLayoutChg chg="modSp">
          <pc:chgData name="Laurent Cariou" userId="4453f93f-2ed2-46e8-bb8c-3237fbfdd40b" providerId="ADAL" clId="{886414CF-0B98-455D-9A8D-553B1CDA1DC6}" dt="2022-12-11T19:48:11.239" v="16"/>
          <pc:sldLayoutMkLst>
            <pc:docMk/>
            <pc:sldMasterMk cId="0" sldId="2147483648"/>
            <pc:sldLayoutMk cId="0" sldId="2147483655"/>
          </pc:sldLayoutMkLst>
          <pc:spChg chg="mod">
            <ac:chgData name="Laurent Cariou" userId="4453f93f-2ed2-46e8-bb8c-3237fbfdd40b" providerId="ADAL" clId="{886414CF-0B98-455D-9A8D-553B1CDA1DC6}" dt="2022-12-11T19:48:11.239" v="16"/>
            <ac:spMkLst>
              <pc:docMk/>
              <pc:sldMasterMk cId="0" sldId="2147483648"/>
              <pc:sldLayoutMk cId="0" sldId="2147483655"/>
              <ac:spMk id="2" creationId="{00000000-0000-0000-0000-000000000000}"/>
            </ac:spMkLst>
          </pc:spChg>
        </pc:sldLayoutChg>
      </pc:sldMasterChg>
    </pc:docChg>
  </pc:docChgLst>
  <pc:docChgLst>
    <pc:chgData name="Cariou, Laurent" userId="4453f93f-2ed2-46e8-bb8c-3237fbfdd40b" providerId="ADAL" clId="{78381DE9-BDC7-4266-9704-8C53401FE7B2}"/>
    <pc:docChg chg="undo custSel delSld modSld modMainMaster">
      <pc:chgData name="Cariou, Laurent" userId="4453f93f-2ed2-46e8-bb8c-3237fbfdd40b" providerId="ADAL" clId="{78381DE9-BDC7-4266-9704-8C53401FE7B2}" dt="2022-10-10T11:57:22.030" v="71" actId="20577"/>
      <pc:docMkLst>
        <pc:docMk/>
      </pc:docMkLst>
      <pc:sldChg chg="modSp mod">
        <pc:chgData name="Cariou, Laurent" userId="4453f93f-2ed2-46e8-bb8c-3237fbfdd40b" providerId="ADAL" clId="{78381DE9-BDC7-4266-9704-8C53401FE7B2}" dt="2022-10-10T11:51:18.236" v="16" actId="6549"/>
        <pc:sldMkLst>
          <pc:docMk/>
          <pc:sldMk cId="0" sldId="256"/>
        </pc:sldMkLst>
        <pc:spChg chg="mod">
          <ac:chgData name="Cariou, Laurent" userId="4453f93f-2ed2-46e8-bb8c-3237fbfdd40b" providerId="ADAL" clId="{78381DE9-BDC7-4266-9704-8C53401FE7B2}" dt="2022-10-10T11:51:09.933" v="8"/>
          <ac:spMkLst>
            <pc:docMk/>
            <pc:sldMk cId="0" sldId="256"/>
            <ac:spMk id="6" creationId="{00000000-0000-0000-0000-000000000000}"/>
          </ac:spMkLst>
        </pc:spChg>
        <pc:spChg chg="mod">
          <ac:chgData name="Cariou, Laurent" userId="4453f93f-2ed2-46e8-bb8c-3237fbfdd40b" providerId="ADAL" clId="{78381DE9-BDC7-4266-9704-8C53401FE7B2}" dt="2022-10-10T11:51:09.933" v="8"/>
          <ac:spMkLst>
            <pc:docMk/>
            <pc:sldMk cId="0" sldId="256"/>
            <ac:spMk id="3073" creationId="{00000000-0000-0000-0000-000000000000}"/>
          </ac:spMkLst>
        </pc:spChg>
        <pc:spChg chg="mod">
          <ac:chgData name="Cariou, Laurent" userId="4453f93f-2ed2-46e8-bb8c-3237fbfdd40b" providerId="ADAL" clId="{78381DE9-BDC7-4266-9704-8C53401FE7B2}" dt="2022-10-10T11:51:18.236" v="16" actId="6549"/>
          <ac:spMkLst>
            <pc:docMk/>
            <pc:sldMk cId="0" sldId="256"/>
            <ac:spMk id="3074" creationId="{00000000-0000-0000-0000-000000000000}"/>
          </ac:spMkLst>
        </pc:spChg>
      </pc:sldChg>
      <pc:sldChg chg="modSp">
        <pc:chgData name="Cariou, Laurent" userId="4453f93f-2ed2-46e8-bb8c-3237fbfdd40b" providerId="ADAL" clId="{78381DE9-BDC7-4266-9704-8C53401FE7B2}" dt="2022-10-10T11:51:09.933" v="8"/>
        <pc:sldMkLst>
          <pc:docMk/>
          <pc:sldMk cId="3254182675" sldId="258"/>
        </pc:sldMkLst>
        <pc:spChg chg="mod">
          <ac:chgData name="Cariou, Laurent" userId="4453f93f-2ed2-46e8-bb8c-3237fbfdd40b" providerId="ADAL" clId="{78381DE9-BDC7-4266-9704-8C53401FE7B2}" dt="2022-10-10T11:51:09.933" v="8"/>
          <ac:spMkLst>
            <pc:docMk/>
            <pc:sldMk cId="3254182675" sldId="258"/>
            <ac:spMk id="7" creationId="{4F62ADF5-BC8B-4EF4-B4E8-C355611EECFF}"/>
          </ac:spMkLst>
        </pc:spChg>
      </pc:sldChg>
      <pc:sldChg chg="modSp">
        <pc:chgData name="Cariou, Laurent" userId="4453f93f-2ed2-46e8-bb8c-3237fbfdd40b" providerId="ADAL" clId="{78381DE9-BDC7-4266-9704-8C53401FE7B2}" dt="2022-10-10T11:51:09.933" v="8"/>
        <pc:sldMkLst>
          <pc:docMk/>
          <pc:sldMk cId="3136880362" sldId="260"/>
        </pc:sldMkLst>
        <pc:spChg chg="mod">
          <ac:chgData name="Cariou, Laurent" userId="4453f93f-2ed2-46e8-bb8c-3237fbfdd40b" providerId="ADAL" clId="{78381DE9-BDC7-4266-9704-8C53401FE7B2}" dt="2022-10-10T11:51:09.933" v="8"/>
          <ac:spMkLst>
            <pc:docMk/>
            <pc:sldMk cId="3136880362" sldId="260"/>
            <ac:spMk id="7" creationId="{733EE7F5-4D25-4915-8021-FD9EE23E2C32}"/>
          </ac:spMkLst>
        </pc:spChg>
      </pc:sldChg>
      <pc:sldChg chg="modSp">
        <pc:chgData name="Cariou, Laurent" userId="4453f93f-2ed2-46e8-bb8c-3237fbfdd40b" providerId="ADAL" clId="{78381DE9-BDC7-4266-9704-8C53401FE7B2}" dt="2022-10-10T11:51:09.933" v="8"/>
        <pc:sldMkLst>
          <pc:docMk/>
          <pc:sldMk cId="1676196551" sldId="261"/>
        </pc:sldMkLst>
        <pc:spChg chg="mod">
          <ac:chgData name="Cariou, Laurent" userId="4453f93f-2ed2-46e8-bb8c-3237fbfdd40b" providerId="ADAL" clId="{78381DE9-BDC7-4266-9704-8C53401FE7B2}" dt="2022-10-10T11:51:09.933" v="8"/>
          <ac:spMkLst>
            <pc:docMk/>
            <pc:sldMk cId="1676196551" sldId="261"/>
            <ac:spMk id="7" creationId="{0A0F1EBF-63A8-4C75-8DB7-0D8CD44D0896}"/>
          </ac:spMkLst>
        </pc:spChg>
      </pc:sldChg>
      <pc:sldChg chg="modSp">
        <pc:chgData name="Cariou, Laurent" userId="4453f93f-2ed2-46e8-bb8c-3237fbfdd40b" providerId="ADAL" clId="{78381DE9-BDC7-4266-9704-8C53401FE7B2}" dt="2022-10-10T11:51:09.933" v="8"/>
        <pc:sldMkLst>
          <pc:docMk/>
          <pc:sldMk cId="2927177891" sldId="263"/>
        </pc:sldMkLst>
        <pc:spChg chg="mod">
          <ac:chgData name="Cariou, Laurent" userId="4453f93f-2ed2-46e8-bb8c-3237fbfdd40b" providerId="ADAL" clId="{78381DE9-BDC7-4266-9704-8C53401FE7B2}" dt="2022-10-10T11:51:09.933" v="8"/>
          <ac:spMkLst>
            <pc:docMk/>
            <pc:sldMk cId="2927177891" sldId="263"/>
            <ac:spMk id="9" creationId="{4BB4CFD1-21C6-467E-AB6E-3577A473F86D}"/>
          </ac:spMkLst>
        </pc:spChg>
      </pc:sldChg>
      <pc:sldChg chg="modSp">
        <pc:chgData name="Cariou, Laurent" userId="4453f93f-2ed2-46e8-bb8c-3237fbfdd40b" providerId="ADAL" clId="{78381DE9-BDC7-4266-9704-8C53401FE7B2}" dt="2022-10-10T11:51:09.933" v="8"/>
        <pc:sldMkLst>
          <pc:docMk/>
          <pc:sldMk cId="4277600907" sldId="264"/>
        </pc:sldMkLst>
        <pc:spChg chg="mod">
          <ac:chgData name="Cariou, Laurent" userId="4453f93f-2ed2-46e8-bb8c-3237fbfdd40b" providerId="ADAL" clId="{78381DE9-BDC7-4266-9704-8C53401FE7B2}" dt="2022-10-10T11:51:09.933" v="8"/>
          <ac:spMkLst>
            <pc:docMk/>
            <pc:sldMk cId="4277600907" sldId="264"/>
            <ac:spMk id="8" creationId="{B2C4C695-AFB3-4956-B721-DB0805BA0685}"/>
          </ac:spMkLst>
        </pc:spChg>
      </pc:sldChg>
      <pc:sldChg chg="modSp">
        <pc:chgData name="Cariou, Laurent" userId="4453f93f-2ed2-46e8-bb8c-3237fbfdd40b" providerId="ADAL" clId="{78381DE9-BDC7-4266-9704-8C53401FE7B2}" dt="2022-10-10T11:51:09.933" v="8"/>
        <pc:sldMkLst>
          <pc:docMk/>
          <pc:sldMk cId="2436815634" sldId="265"/>
        </pc:sldMkLst>
        <pc:spChg chg="mod">
          <ac:chgData name="Cariou, Laurent" userId="4453f93f-2ed2-46e8-bb8c-3237fbfdd40b" providerId="ADAL" clId="{78381DE9-BDC7-4266-9704-8C53401FE7B2}" dt="2022-10-10T11:51:09.933" v="8"/>
          <ac:spMkLst>
            <pc:docMk/>
            <pc:sldMk cId="2436815634" sldId="265"/>
            <ac:spMk id="9" creationId="{535943CE-0A57-43F4-9844-46B4091CBC16}"/>
          </ac:spMkLst>
        </pc:spChg>
      </pc:sldChg>
      <pc:sldChg chg="modSp">
        <pc:chgData name="Cariou, Laurent" userId="4453f93f-2ed2-46e8-bb8c-3237fbfdd40b" providerId="ADAL" clId="{78381DE9-BDC7-4266-9704-8C53401FE7B2}" dt="2022-10-10T11:51:09.933" v="8"/>
        <pc:sldMkLst>
          <pc:docMk/>
          <pc:sldMk cId="2400177835" sldId="266"/>
        </pc:sldMkLst>
        <pc:spChg chg="mod">
          <ac:chgData name="Cariou, Laurent" userId="4453f93f-2ed2-46e8-bb8c-3237fbfdd40b" providerId="ADAL" clId="{78381DE9-BDC7-4266-9704-8C53401FE7B2}" dt="2022-10-10T11:51:09.933" v="8"/>
          <ac:spMkLst>
            <pc:docMk/>
            <pc:sldMk cId="2400177835" sldId="266"/>
            <ac:spMk id="8" creationId="{C5505616-1CE2-43B4-878B-31634EEB6CA7}"/>
          </ac:spMkLst>
        </pc:spChg>
      </pc:sldChg>
      <pc:sldChg chg="modSp mod">
        <pc:chgData name="Cariou, Laurent" userId="4453f93f-2ed2-46e8-bb8c-3237fbfdd40b" providerId="ADAL" clId="{78381DE9-BDC7-4266-9704-8C53401FE7B2}" dt="2022-10-10T11:56:18.787" v="47" actId="20577"/>
        <pc:sldMkLst>
          <pc:docMk/>
          <pc:sldMk cId="3976818858" sldId="269"/>
        </pc:sldMkLst>
        <pc:spChg chg="mod">
          <ac:chgData name="Cariou, Laurent" userId="4453f93f-2ed2-46e8-bb8c-3237fbfdd40b" providerId="ADAL" clId="{78381DE9-BDC7-4266-9704-8C53401FE7B2}" dt="2022-10-10T11:51:09.933" v="8"/>
          <ac:spMkLst>
            <pc:docMk/>
            <pc:sldMk cId="3976818858" sldId="269"/>
            <ac:spMk id="6" creationId="{00000000-0000-0000-0000-000000000000}"/>
          </ac:spMkLst>
        </pc:spChg>
        <pc:graphicFrameChg chg="mod modGraphic">
          <ac:chgData name="Cariou, Laurent" userId="4453f93f-2ed2-46e8-bb8c-3237fbfdd40b" providerId="ADAL" clId="{78381DE9-BDC7-4266-9704-8C53401FE7B2}" dt="2022-10-10T11:56:18.787" v="47" actId="20577"/>
          <ac:graphicFrameMkLst>
            <pc:docMk/>
            <pc:sldMk cId="3976818858" sldId="269"/>
            <ac:graphicFrameMk id="24" creationId="{06E04ECF-0CD9-4975-B9DA-70B69DD09B07}"/>
          </ac:graphicFrameMkLst>
        </pc:graphicFrameChg>
      </pc:sldChg>
      <pc:sldChg chg="modSp">
        <pc:chgData name="Cariou, Laurent" userId="4453f93f-2ed2-46e8-bb8c-3237fbfdd40b" providerId="ADAL" clId="{78381DE9-BDC7-4266-9704-8C53401FE7B2}" dt="2022-10-10T11:51:09.933" v="8"/>
        <pc:sldMkLst>
          <pc:docMk/>
          <pc:sldMk cId="3387863760" sldId="270"/>
        </pc:sldMkLst>
        <pc:spChg chg="mod">
          <ac:chgData name="Cariou, Laurent" userId="4453f93f-2ed2-46e8-bb8c-3237fbfdd40b" providerId="ADAL" clId="{78381DE9-BDC7-4266-9704-8C53401FE7B2}" dt="2022-10-10T11:51:09.933" v="8"/>
          <ac:spMkLst>
            <pc:docMk/>
            <pc:sldMk cId="3387863760" sldId="270"/>
            <ac:spMk id="8" creationId="{B1C9D975-9B89-429E-A2AD-175C2CE0D83A}"/>
          </ac:spMkLst>
        </pc:spChg>
      </pc:sldChg>
      <pc:sldChg chg="modSp mod">
        <pc:chgData name="Cariou, Laurent" userId="4453f93f-2ed2-46e8-bb8c-3237fbfdd40b" providerId="ADAL" clId="{78381DE9-BDC7-4266-9704-8C53401FE7B2}" dt="2022-10-10T11:56:10.499" v="45" actId="20577"/>
        <pc:sldMkLst>
          <pc:docMk/>
          <pc:sldMk cId="2243228416" sldId="299"/>
        </pc:sldMkLst>
        <pc:spChg chg="mod">
          <ac:chgData name="Cariou, Laurent" userId="4453f93f-2ed2-46e8-bb8c-3237fbfdd40b" providerId="ADAL" clId="{78381DE9-BDC7-4266-9704-8C53401FE7B2}" dt="2022-10-10T11:51:09.933" v="8"/>
          <ac:spMkLst>
            <pc:docMk/>
            <pc:sldMk cId="2243228416" sldId="299"/>
            <ac:spMk id="8" creationId="{ADA0A8BA-AA59-4AB6-9BD0-89E3B2E275F5}"/>
          </ac:spMkLst>
        </pc:spChg>
        <pc:spChg chg="mod">
          <ac:chgData name="Cariou, Laurent" userId="4453f93f-2ed2-46e8-bb8c-3237fbfdd40b" providerId="ADAL" clId="{78381DE9-BDC7-4266-9704-8C53401FE7B2}" dt="2022-10-10T11:56:10.499" v="45" actId="20577"/>
          <ac:spMkLst>
            <pc:docMk/>
            <pc:sldMk cId="2243228416" sldId="299"/>
            <ac:spMk id="17" creationId="{442A1050-6527-4B2E-A943-E125D6B48B52}"/>
          </ac:spMkLst>
        </pc:spChg>
      </pc:sldChg>
      <pc:sldChg chg="modSp mod">
        <pc:chgData name="Cariou, Laurent" userId="4453f93f-2ed2-46e8-bb8c-3237fbfdd40b" providerId="ADAL" clId="{78381DE9-BDC7-4266-9704-8C53401FE7B2}" dt="2022-10-10T11:53:11.087" v="30"/>
        <pc:sldMkLst>
          <pc:docMk/>
          <pc:sldMk cId="1908471061" sldId="328"/>
        </pc:sldMkLst>
        <pc:spChg chg="mod">
          <ac:chgData name="Cariou, Laurent" userId="4453f93f-2ed2-46e8-bb8c-3237fbfdd40b" providerId="ADAL" clId="{78381DE9-BDC7-4266-9704-8C53401FE7B2}" dt="2022-10-10T11:53:11.087" v="30"/>
          <ac:spMkLst>
            <pc:docMk/>
            <pc:sldMk cId="1908471061" sldId="328"/>
            <ac:spMk id="3" creationId="{3EF9BE80-D462-4B64-8448-3B553445EDCF}"/>
          </ac:spMkLst>
        </pc:spChg>
        <pc:spChg chg="mod">
          <ac:chgData name="Cariou, Laurent" userId="4453f93f-2ed2-46e8-bb8c-3237fbfdd40b" providerId="ADAL" clId="{78381DE9-BDC7-4266-9704-8C53401FE7B2}" dt="2022-10-10T11:51:09.933" v="8"/>
          <ac:spMkLst>
            <pc:docMk/>
            <pc:sldMk cId="1908471061" sldId="328"/>
            <ac:spMk id="6" creationId="{FCA6EDD1-4720-45B9-8B18-08C7AF47C492}"/>
          </ac:spMkLst>
        </pc:spChg>
      </pc:sldChg>
      <pc:sldChg chg="modSp">
        <pc:chgData name="Cariou, Laurent" userId="4453f93f-2ed2-46e8-bb8c-3237fbfdd40b" providerId="ADAL" clId="{78381DE9-BDC7-4266-9704-8C53401FE7B2}" dt="2022-10-10T11:51:09.933" v="8"/>
        <pc:sldMkLst>
          <pc:docMk/>
          <pc:sldMk cId="15571502" sldId="330"/>
        </pc:sldMkLst>
        <pc:spChg chg="mod">
          <ac:chgData name="Cariou, Laurent" userId="4453f93f-2ed2-46e8-bb8c-3237fbfdd40b" providerId="ADAL" clId="{78381DE9-BDC7-4266-9704-8C53401FE7B2}" dt="2022-10-10T11:51:09.933" v="8"/>
          <ac:spMkLst>
            <pc:docMk/>
            <pc:sldMk cId="15571502" sldId="330"/>
            <ac:spMk id="6" creationId="{5C48BDE3-7807-417F-A4F1-5356D38590CA}"/>
          </ac:spMkLst>
        </pc:spChg>
      </pc:sldChg>
      <pc:sldChg chg="modSp">
        <pc:chgData name="Cariou, Laurent" userId="4453f93f-2ed2-46e8-bb8c-3237fbfdd40b" providerId="ADAL" clId="{78381DE9-BDC7-4266-9704-8C53401FE7B2}" dt="2022-10-10T11:51:09.933" v="8"/>
        <pc:sldMkLst>
          <pc:docMk/>
          <pc:sldMk cId="3200711991" sldId="331"/>
        </pc:sldMkLst>
        <pc:spChg chg="mod">
          <ac:chgData name="Cariou, Laurent" userId="4453f93f-2ed2-46e8-bb8c-3237fbfdd40b" providerId="ADAL" clId="{78381DE9-BDC7-4266-9704-8C53401FE7B2}" dt="2022-10-10T11:51:09.933" v="8"/>
          <ac:spMkLst>
            <pc:docMk/>
            <pc:sldMk cId="3200711991" sldId="331"/>
            <ac:spMk id="6" creationId="{C3BF5992-FFFD-4B64-900D-0590BA3C03CE}"/>
          </ac:spMkLst>
        </pc:spChg>
      </pc:sldChg>
      <pc:sldChg chg="modSp">
        <pc:chgData name="Cariou, Laurent" userId="4453f93f-2ed2-46e8-bb8c-3237fbfdd40b" providerId="ADAL" clId="{78381DE9-BDC7-4266-9704-8C53401FE7B2}" dt="2022-10-10T11:51:09.933" v="8"/>
        <pc:sldMkLst>
          <pc:docMk/>
          <pc:sldMk cId="2409609221" sldId="332"/>
        </pc:sldMkLst>
        <pc:spChg chg="mod">
          <ac:chgData name="Cariou, Laurent" userId="4453f93f-2ed2-46e8-bb8c-3237fbfdd40b" providerId="ADAL" clId="{78381DE9-BDC7-4266-9704-8C53401FE7B2}" dt="2022-10-10T11:51:09.933" v="8"/>
          <ac:spMkLst>
            <pc:docMk/>
            <pc:sldMk cId="2409609221" sldId="332"/>
            <ac:spMk id="6" creationId="{2B4D6F20-084B-4EE9-AD6D-290838010348}"/>
          </ac:spMkLst>
        </pc:spChg>
      </pc:sldChg>
      <pc:sldChg chg="modSp mod">
        <pc:chgData name="Cariou, Laurent" userId="4453f93f-2ed2-46e8-bb8c-3237fbfdd40b" providerId="ADAL" clId="{78381DE9-BDC7-4266-9704-8C53401FE7B2}" dt="2022-10-10T11:57:05.456" v="61" actId="20577"/>
        <pc:sldMkLst>
          <pc:docMk/>
          <pc:sldMk cId="1706072776" sldId="334"/>
        </pc:sldMkLst>
        <pc:spChg chg="mod">
          <ac:chgData name="Cariou, Laurent" userId="4453f93f-2ed2-46e8-bb8c-3237fbfdd40b" providerId="ADAL" clId="{78381DE9-BDC7-4266-9704-8C53401FE7B2}" dt="2022-10-10T11:57:05.456" v="61" actId="20577"/>
          <ac:spMkLst>
            <pc:docMk/>
            <pc:sldMk cId="1706072776" sldId="334"/>
            <ac:spMk id="3" creationId="{977FA593-1C2D-4B4C-B4B8-9841BC70A2D7}"/>
          </ac:spMkLst>
        </pc:spChg>
        <pc:spChg chg="mod">
          <ac:chgData name="Cariou, Laurent" userId="4453f93f-2ed2-46e8-bb8c-3237fbfdd40b" providerId="ADAL" clId="{78381DE9-BDC7-4266-9704-8C53401FE7B2}" dt="2022-10-10T11:51:09.933" v="8"/>
          <ac:spMkLst>
            <pc:docMk/>
            <pc:sldMk cId="1706072776" sldId="334"/>
            <ac:spMk id="6" creationId="{BB0A0FD2-1910-45A5-B2D0-6B427FDC767A}"/>
          </ac:spMkLst>
        </pc:spChg>
      </pc:sldChg>
      <pc:sldChg chg="modSp">
        <pc:chgData name="Cariou, Laurent" userId="4453f93f-2ed2-46e8-bb8c-3237fbfdd40b" providerId="ADAL" clId="{78381DE9-BDC7-4266-9704-8C53401FE7B2}" dt="2022-10-10T11:51:09.933" v="8"/>
        <pc:sldMkLst>
          <pc:docMk/>
          <pc:sldMk cId="3977221359" sldId="340"/>
        </pc:sldMkLst>
        <pc:spChg chg="mod">
          <ac:chgData name="Cariou, Laurent" userId="4453f93f-2ed2-46e8-bb8c-3237fbfdd40b" providerId="ADAL" clId="{78381DE9-BDC7-4266-9704-8C53401FE7B2}" dt="2022-10-10T11:51:09.933" v="8"/>
          <ac:spMkLst>
            <pc:docMk/>
            <pc:sldMk cId="3977221359" sldId="340"/>
            <ac:spMk id="6" creationId="{BC264D22-EE96-4B0F-90AA-B4358FF19246}"/>
          </ac:spMkLst>
        </pc:spChg>
      </pc:sldChg>
      <pc:sldChg chg="delSp modSp mod">
        <pc:chgData name="Cariou, Laurent" userId="4453f93f-2ed2-46e8-bb8c-3237fbfdd40b" providerId="ADAL" clId="{78381DE9-BDC7-4266-9704-8C53401FE7B2}" dt="2022-10-10T11:56:25.078" v="48" actId="478"/>
        <pc:sldMkLst>
          <pc:docMk/>
          <pc:sldMk cId="4012074164" sldId="347"/>
        </pc:sldMkLst>
        <pc:spChg chg="mod">
          <ac:chgData name="Cariou, Laurent" userId="4453f93f-2ed2-46e8-bb8c-3237fbfdd40b" providerId="ADAL" clId="{78381DE9-BDC7-4266-9704-8C53401FE7B2}" dt="2022-10-10T11:51:09.933" v="8"/>
          <ac:spMkLst>
            <pc:docMk/>
            <pc:sldMk cId="4012074164" sldId="347"/>
            <ac:spMk id="3" creationId="{D20906E0-F900-4991-83B1-675F5B67FA2D}"/>
          </ac:spMkLst>
        </pc:spChg>
        <pc:graphicFrameChg chg="del">
          <ac:chgData name="Cariou, Laurent" userId="4453f93f-2ed2-46e8-bb8c-3237fbfdd40b" providerId="ADAL" clId="{78381DE9-BDC7-4266-9704-8C53401FE7B2}" dt="2022-10-10T11:56:25.078" v="48" actId="478"/>
          <ac:graphicFrameMkLst>
            <pc:docMk/>
            <pc:sldMk cId="4012074164" sldId="347"/>
            <ac:graphicFrameMk id="7" creationId="{C929BC28-8120-44DC-BDFA-634B11E56A91}"/>
          </ac:graphicFrameMkLst>
        </pc:graphicFrameChg>
      </pc:sldChg>
      <pc:sldChg chg="modSp mod">
        <pc:chgData name="Cariou, Laurent" userId="4453f93f-2ed2-46e8-bb8c-3237fbfdd40b" providerId="ADAL" clId="{78381DE9-BDC7-4266-9704-8C53401FE7B2}" dt="2022-10-10T11:57:22.030" v="71" actId="20577"/>
        <pc:sldMkLst>
          <pc:docMk/>
          <pc:sldMk cId="3930036297" sldId="356"/>
        </pc:sldMkLst>
        <pc:spChg chg="mod">
          <ac:chgData name="Cariou, Laurent" userId="4453f93f-2ed2-46e8-bb8c-3237fbfdd40b" providerId="ADAL" clId="{78381DE9-BDC7-4266-9704-8C53401FE7B2}" dt="2022-10-10T11:57:12.328" v="62" actId="20577"/>
          <ac:spMkLst>
            <pc:docMk/>
            <pc:sldMk cId="3930036297" sldId="356"/>
            <ac:spMk id="2" creationId="{4B5F0D0E-8BB7-48AB-9160-728B8B3399A2}"/>
          </ac:spMkLst>
        </pc:spChg>
        <pc:spChg chg="mod">
          <ac:chgData name="Cariou, Laurent" userId="4453f93f-2ed2-46e8-bb8c-3237fbfdd40b" providerId="ADAL" clId="{78381DE9-BDC7-4266-9704-8C53401FE7B2}" dt="2022-10-10T11:57:22.030" v="71" actId="20577"/>
          <ac:spMkLst>
            <pc:docMk/>
            <pc:sldMk cId="3930036297" sldId="356"/>
            <ac:spMk id="3" creationId="{DFB0BA47-D7B6-4F95-932E-A7AA615BC440}"/>
          </ac:spMkLst>
        </pc:spChg>
        <pc:spChg chg="mod">
          <ac:chgData name="Cariou, Laurent" userId="4453f93f-2ed2-46e8-bb8c-3237fbfdd40b" providerId="ADAL" clId="{78381DE9-BDC7-4266-9704-8C53401FE7B2}" dt="2022-10-10T11:51:09.933" v="8"/>
          <ac:spMkLst>
            <pc:docMk/>
            <pc:sldMk cId="3930036297" sldId="356"/>
            <ac:spMk id="6" creationId="{974B2026-97FB-40D2-8F22-7E6D319B4EA2}"/>
          </ac:spMkLst>
        </pc:spChg>
      </pc:sldChg>
      <pc:sldChg chg="modSp mod">
        <pc:chgData name="Cariou, Laurent" userId="4453f93f-2ed2-46e8-bb8c-3237fbfdd40b" providerId="ADAL" clId="{78381DE9-BDC7-4266-9704-8C53401FE7B2}" dt="2022-10-10T11:52:18.576" v="27" actId="6549"/>
        <pc:sldMkLst>
          <pc:docMk/>
          <pc:sldMk cId="1968720319" sldId="2366"/>
        </pc:sldMkLst>
        <pc:spChg chg="mod">
          <ac:chgData name="Cariou, Laurent" userId="4453f93f-2ed2-46e8-bb8c-3237fbfdd40b" providerId="ADAL" clId="{78381DE9-BDC7-4266-9704-8C53401FE7B2}" dt="2022-10-10T11:51:09.933" v="8"/>
          <ac:spMkLst>
            <pc:docMk/>
            <pc:sldMk cId="1968720319" sldId="2366"/>
            <ac:spMk id="2" creationId="{00000000-0000-0000-0000-000000000000}"/>
          </ac:spMkLst>
        </pc:spChg>
        <pc:spChg chg="mod">
          <ac:chgData name="Cariou, Laurent" userId="4453f93f-2ed2-46e8-bb8c-3237fbfdd40b" providerId="ADAL" clId="{78381DE9-BDC7-4266-9704-8C53401FE7B2}" dt="2022-10-10T11:52:18.576" v="27" actId="6549"/>
          <ac:spMkLst>
            <pc:docMk/>
            <pc:sldMk cId="1968720319" sldId="2366"/>
            <ac:spMk id="3" creationId="{00000000-0000-0000-0000-000000000000}"/>
          </ac:spMkLst>
        </pc:spChg>
        <pc:spChg chg="mod">
          <ac:chgData name="Cariou, Laurent" userId="4453f93f-2ed2-46e8-bb8c-3237fbfdd40b" providerId="ADAL" clId="{78381DE9-BDC7-4266-9704-8C53401FE7B2}" dt="2022-10-10T11:51:09.933" v="8"/>
          <ac:spMkLst>
            <pc:docMk/>
            <pc:sldMk cId="1968720319" sldId="2366"/>
            <ac:spMk id="6" creationId="{00000000-0000-0000-0000-000000000000}"/>
          </ac:spMkLst>
        </pc:spChg>
      </pc:sldChg>
      <pc:sldChg chg="modSp mod">
        <pc:chgData name="Cariou, Laurent" userId="4453f93f-2ed2-46e8-bb8c-3237fbfdd40b" providerId="ADAL" clId="{78381DE9-BDC7-4266-9704-8C53401FE7B2}" dt="2022-10-10T11:56:57.936" v="60" actId="6549"/>
        <pc:sldMkLst>
          <pc:docMk/>
          <pc:sldMk cId="1612264332" sldId="2367"/>
        </pc:sldMkLst>
        <pc:spChg chg="mod">
          <ac:chgData name="Cariou, Laurent" userId="4453f93f-2ed2-46e8-bb8c-3237fbfdd40b" providerId="ADAL" clId="{78381DE9-BDC7-4266-9704-8C53401FE7B2}" dt="2022-10-10T11:56:57.936" v="60" actId="6549"/>
          <ac:spMkLst>
            <pc:docMk/>
            <pc:sldMk cId="1612264332" sldId="2367"/>
            <ac:spMk id="3" creationId="{977FA593-1C2D-4B4C-B4B8-9841BC70A2D7}"/>
          </ac:spMkLst>
        </pc:spChg>
        <pc:spChg chg="mod">
          <ac:chgData name="Cariou, Laurent" userId="4453f93f-2ed2-46e8-bb8c-3237fbfdd40b" providerId="ADAL" clId="{78381DE9-BDC7-4266-9704-8C53401FE7B2}" dt="2022-10-10T11:51:09.933" v="8"/>
          <ac:spMkLst>
            <pc:docMk/>
            <pc:sldMk cId="1612264332" sldId="2367"/>
            <ac:spMk id="6" creationId="{BB0A0FD2-1910-45A5-B2D0-6B427FDC767A}"/>
          </ac:spMkLst>
        </pc:spChg>
      </pc:sldChg>
      <pc:sldChg chg="modSp del">
        <pc:chgData name="Cariou, Laurent" userId="4453f93f-2ed2-46e8-bb8c-3237fbfdd40b" providerId="ADAL" clId="{78381DE9-BDC7-4266-9704-8C53401FE7B2}" dt="2022-10-10T11:56:49.075" v="51" actId="47"/>
        <pc:sldMkLst>
          <pc:docMk/>
          <pc:sldMk cId="3946167506" sldId="2368"/>
        </pc:sldMkLst>
        <pc:spChg chg="mod">
          <ac:chgData name="Cariou, Laurent" userId="4453f93f-2ed2-46e8-bb8c-3237fbfdd40b" providerId="ADAL" clId="{78381DE9-BDC7-4266-9704-8C53401FE7B2}" dt="2022-10-10T11:51:09.933" v="8"/>
          <ac:spMkLst>
            <pc:docMk/>
            <pc:sldMk cId="3946167506" sldId="2368"/>
            <ac:spMk id="3" creationId="{E074D443-6B90-4D08-829E-A76243D57243}"/>
          </ac:spMkLst>
        </pc:spChg>
      </pc:sldChg>
      <pc:sldChg chg="modSp mod">
        <pc:chgData name="Cariou, Laurent" userId="4453f93f-2ed2-46e8-bb8c-3237fbfdd40b" providerId="ADAL" clId="{78381DE9-BDC7-4266-9704-8C53401FE7B2}" dt="2022-10-10T11:56:45.851" v="50" actId="6549"/>
        <pc:sldMkLst>
          <pc:docMk/>
          <pc:sldMk cId="271656402" sldId="2369"/>
        </pc:sldMkLst>
        <pc:spChg chg="mod">
          <ac:chgData name="Cariou, Laurent" userId="4453f93f-2ed2-46e8-bb8c-3237fbfdd40b" providerId="ADAL" clId="{78381DE9-BDC7-4266-9704-8C53401FE7B2}" dt="2022-10-10T11:51:09.933" v="8"/>
          <ac:spMkLst>
            <pc:docMk/>
            <pc:sldMk cId="271656402" sldId="2369"/>
            <ac:spMk id="3" creationId="{84A90D14-1667-43DF-B424-013F19C68F38}"/>
          </ac:spMkLst>
        </pc:spChg>
        <pc:spChg chg="mod">
          <ac:chgData name="Cariou, Laurent" userId="4453f93f-2ed2-46e8-bb8c-3237fbfdd40b" providerId="ADAL" clId="{78381DE9-BDC7-4266-9704-8C53401FE7B2}" dt="2022-10-10T11:56:45.851" v="50" actId="6549"/>
          <ac:spMkLst>
            <pc:docMk/>
            <pc:sldMk cId="271656402" sldId="2369"/>
            <ac:spMk id="7" creationId="{D6154935-434B-4650-8F22-7E61271DFDF7}"/>
          </ac:spMkLst>
        </pc:spChg>
      </pc:sldChg>
      <pc:sldMasterChg chg="modSp mod modSldLayout">
        <pc:chgData name="Cariou, Laurent" userId="4453f93f-2ed2-46e8-bb8c-3237fbfdd40b" providerId="ADAL" clId="{78381DE9-BDC7-4266-9704-8C53401FE7B2}" dt="2022-10-10T11:51:09.933" v="8"/>
        <pc:sldMasterMkLst>
          <pc:docMk/>
          <pc:sldMasterMk cId="0" sldId="2147483648"/>
        </pc:sldMasterMkLst>
        <pc:spChg chg="mod">
          <ac:chgData name="Cariou, Laurent" userId="4453f93f-2ed2-46e8-bb8c-3237fbfdd40b" providerId="ADAL" clId="{78381DE9-BDC7-4266-9704-8C53401FE7B2}" dt="2022-10-10T11:50:55.996" v="7" actId="20577"/>
          <ac:spMkLst>
            <pc:docMk/>
            <pc:sldMasterMk cId="0" sldId="2147483648"/>
            <ac:spMk id="10" creationId="{00000000-0000-0000-0000-000000000000}"/>
          </ac:spMkLst>
        </pc:spChg>
        <pc:spChg chg="mod">
          <ac:chgData name="Cariou, Laurent" userId="4453f93f-2ed2-46e8-bb8c-3237fbfdd40b" providerId="ADAL" clId="{78381DE9-BDC7-4266-9704-8C53401FE7B2}" dt="2022-10-10T11:51:09.933" v="8"/>
          <ac:spMkLst>
            <pc:docMk/>
            <pc:sldMasterMk cId="0" sldId="2147483648"/>
            <ac:spMk id="1027" creationId="{00000000-0000-0000-0000-000000000000}"/>
          </ac:spMkLst>
        </pc:spChg>
        <pc:sldLayoutChg chg="modSp">
          <pc:chgData name="Cariou, Laurent" userId="4453f93f-2ed2-46e8-bb8c-3237fbfdd40b" providerId="ADAL" clId="{78381DE9-BDC7-4266-9704-8C53401FE7B2}" dt="2022-10-10T11:51:09.933" v="8"/>
          <pc:sldLayoutMkLst>
            <pc:docMk/>
            <pc:sldMasterMk cId="0" sldId="2147483648"/>
            <pc:sldLayoutMk cId="0" sldId="2147483649"/>
          </pc:sldLayoutMkLst>
          <pc:spChg chg="mod">
            <ac:chgData name="Cariou, Laurent" userId="4453f93f-2ed2-46e8-bb8c-3237fbfdd40b" providerId="ADAL" clId="{78381DE9-BDC7-4266-9704-8C53401FE7B2}" dt="2022-10-10T11:51:09.933" v="8"/>
            <ac:spMkLst>
              <pc:docMk/>
              <pc:sldMasterMk cId="0" sldId="2147483648"/>
              <pc:sldLayoutMk cId="0" sldId="2147483649"/>
              <ac:spMk id="4" creationId="{00000000-0000-0000-0000-000000000000}"/>
            </ac:spMkLst>
          </pc:spChg>
        </pc:sldLayoutChg>
        <pc:sldLayoutChg chg="modSp">
          <pc:chgData name="Cariou, Laurent" userId="4453f93f-2ed2-46e8-bb8c-3237fbfdd40b" providerId="ADAL" clId="{78381DE9-BDC7-4266-9704-8C53401FE7B2}" dt="2022-10-10T11:51:09.933" v="8"/>
          <pc:sldLayoutMkLst>
            <pc:docMk/>
            <pc:sldMasterMk cId="0" sldId="2147483648"/>
            <pc:sldLayoutMk cId="0" sldId="2147483650"/>
          </pc:sldLayoutMkLst>
          <pc:spChg chg="mod">
            <ac:chgData name="Cariou, Laurent" userId="4453f93f-2ed2-46e8-bb8c-3237fbfdd40b" providerId="ADAL" clId="{78381DE9-BDC7-4266-9704-8C53401FE7B2}" dt="2022-10-10T11:51:09.933" v="8"/>
            <ac:spMkLst>
              <pc:docMk/>
              <pc:sldMasterMk cId="0" sldId="2147483648"/>
              <pc:sldLayoutMk cId="0" sldId="2147483650"/>
              <ac:spMk id="12" creationId="{00000000-0000-0000-0000-000000000000}"/>
            </ac:spMkLst>
          </pc:spChg>
        </pc:sldLayoutChg>
        <pc:sldLayoutChg chg="modSp">
          <pc:chgData name="Cariou, Laurent" userId="4453f93f-2ed2-46e8-bb8c-3237fbfdd40b" providerId="ADAL" clId="{78381DE9-BDC7-4266-9704-8C53401FE7B2}" dt="2022-10-10T11:51:09.933" v="8"/>
          <pc:sldLayoutMkLst>
            <pc:docMk/>
            <pc:sldMasterMk cId="0" sldId="2147483648"/>
            <pc:sldLayoutMk cId="0" sldId="2147483651"/>
          </pc:sldLayoutMkLst>
          <pc:spChg chg="mod">
            <ac:chgData name="Cariou, Laurent" userId="4453f93f-2ed2-46e8-bb8c-3237fbfdd40b" providerId="ADAL" clId="{78381DE9-BDC7-4266-9704-8C53401FE7B2}" dt="2022-10-10T11:51:09.933" v="8"/>
            <ac:spMkLst>
              <pc:docMk/>
              <pc:sldMasterMk cId="0" sldId="2147483648"/>
              <pc:sldLayoutMk cId="0" sldId="2147483651"/>
              <ac:spMk id="4" creationId="{00000000-0000-0000-0000-000000000000}"/>
            </ac:spMkLst>
          </pc:spChg>
        </pc:sldLayoutChg>
        <pc:sldLayoutChg chg="modSp">
          <pc:chgData name="Cariou, Laurent" userId="4453f93f-2ed2-46e8-bb8c-3237fbfdd40b" providerId="ADAL" clId="{78381DE9-BDC7-4266-9704-8C53401FE7B2}" dt="2022-10-10T11:51:09.933" v="8"/>
          <pc:sldLayoutMkLst>
            <pc:docMk/>
            <pc:sldMasterMk cId="0" sldId="2147483648"/>
            <pc:sldLayoutMk cId="0" sldId="2147483652"/>
          </pc:sldLayoutMkLst>
          <pc:spChg chg="mod">
            <ac:chgData name="Cariou, Laurent" userId="4453f93f-2ed2-46e8-bb8c-3237fbfdd40b" providerId="ADAL" clId="{78381DE9-BDC7-4266-9704-8C53401FE7B2}" dt="2022-10-10T11:51:09.933" v="8"/>
            <ac:spMkLst>
              <pc:docMk/>
              <pc:sldMasterMk cId="0" sldId="2147483648"/>
              <pc:sldLayoutMk cId="0" sldId="2147483652"/>
              <ac:spMk id="5" creationId="{00000000-0000-0000-0000-000000000000}"/>
            </ac:spMkLst>
          </pc:spChg>
        </pc:sldLayoutChg>
        <pc:sldLayoutChg chg="modSp">
          <pc:chgData name="Cariou, Laurent" userId="4453f93f-2ed2-46e8-bb8c-3237fbfdd40b" providerId="ADAL" clId="{78381DE9-BDC7-4266-9704-8C53401FE7B2}" dt="2022-10-10T11:51:09.933" v="8"/>
          <pc:sldLayoutMkLst>
            <pc:docMk/>
            <pc:sldMasterMk cId="0" sldId="2147483648"/>
            <pc:sldLayoutMk cId="0" sldId="2147483654"/>
          </pc:sldLayoutMkLst>
          <pc:spChg chg="mod">
            <ac:chgData name="Cariou, Laurent" userId="4453f93f-2ed2-46e8-bb8c-3237fbfdd40b" providerId="ADAL" clId="{78381DE9-BDC7-4266-9704-8C53401FE7B2}" dt="2022-10-10T11:51:09.933" v="8"/>
            <ac:spMkLst>
              <pc:docMk/>
              <pc:sldMasterMk cId="0" sldId="2147483648"/>
              <pc:sldLayoutMk cId="0" sldId="2147483654"/>
              <ac:spMk id="3" creationId="{00000000-0000-0000-0000-000000000000}"/>
            </ac:spMkLst>
          </pc:spChg>
        </pc:sldLayoutChg>
        <pc:sldLayoutChg chg="modSp">
          <pc:chgData name="Cariou, Laurent" userId="4453f93f-2ed2-46e8-bb8c-3237fbfdd40b" providerId="ADAL" clId="{78381DE9-BDC7-4266-9704-8C53401FE7B2}" dt="2022-10-10T11:51:09.933" v="8"/>
          <pc:sldLayoutMkLst>
            <pc:docMk/>
            <pc:sldMasterMk cId="0" sldId="2147483648"/>
            <pc:sldLayoutMk cId="0" sldId="2147483655"/>
          </pc:sldLayoutMkLst>
          <pc:spChg chg="mod">
            <ac:chgData name="Cariou, Laurent" userId="4453f93f-2ed2-46e8-bb8c-3237fbfdd40b" providerId="ADAL" clId="{78381DE9-BDC7-4266-9704-8C53401FE7B2}" dt="2022-10-10T11:51:09.933" v="8"/>
            <ac:spMkLst>
              <pc:docMk/>
              <pc:sldMasterMk cId="0" sldId="2147483648"/>
              <pc:sldLayoutMk cId="0" sldId="2147483655"/>
              <ac:spMk id="2" creationId="{00000000-0000-0000-0000-000000000000}"/>
            </ac:spMkLst>
          </pc:spChg>
        </pc:sldLayoutChg>
      </pc:sldMasterChg>
    </pc:docChg>
  </pc:docChgLst>
  <pc:docChgLst>
    <pc:chgData name="Cariou, Laurent" userId="4453f93f-2ed2-46e8-bb8c-3237fbfdd40b" providerId="ADAL" clId="{C415B948-DC71-401F-9E0A-3A0BADA14975}"/>
    <pc:docChg chg="addSld delSld modSld">
      <pc:chgData name="Cariou, Laurent" userId="4453f93f-2ed2-46e8-bb8c-3237fbfdd40b" providerId="ADAL" clId="{C415B948-DC71-401F-9E0A-3A0BADA14975}" dt="2022-08-17T12:20:55.708" v="21" actId="1035"/>
      <pc:docMkLst>
        <pc:docMk/>
      </pc:docMkLst>
      <pc:sldChg chg="modSp mod">
        <pc:chgData name="Cariou, Laurent" userId="4453f93f-2ed2-46e8-bb8c-3237fbfdd40b" providerId="ADAL" clId="{C415B948-DC71-401F-9E0A-3A0BADA14975}" dt="2022-08-17T12:20:40.523" v="18" actId="20577"/>
        <pc:sldMkLst>
          <pc:docMk/>
          <pc:sldMk cId="0" sldId="256"/>
        </pc:sldMkLst>
        <pc:spChg chg="mod">
          <ac:chgData name="Cariou, Laurent" userId="4453f93f-2ed2-46e8-bb8c-3237fbfdd40b" providerId="ADAL" clId="{C415B948-DC71-401F-9E0A-3A0BADA14975}" dt="2022-08-17T12:20:40.523" v="18" actId="20577"/>
          <ac:spMkLst>
            <pc:docMk/>
            <pc:sldMk cId="0" sldId="256"/>
            <ac:spMk id="3073" creationId="{00000000-0000-0000-0000-000000000000}"/>
          </ac:spMkLst>
        </pc:spChg>
        <pc:graphicFrameChg chg="mod">
          <ac:chgData name="Cariou, Laurent" userId="4453f93f-2ed2-46e8-bb8c-3237fbfdd40b" providerId="ADAL" clId="{C415B948-DC71-401F-9E0A-3A0BADA14975}" dt="2022-08-08T13:31:01.924" v="0" actId="1036"/>
          <ac:graphicFrameMkLst>
            <pc:docMk/>
            <pc:sldMk cId="0" sldId="256"/>
            <ac:graphicFrameMk id="3075" creationId="{00000000-0000-0000-0000-000000000000}"/>
          </ac:graphicFrameMkLst>
        </pc:graphicFrameChg>
      </pc:sldChg>
      <pc:sldChg chg="del">
        <pc:chgData name="Cariou, Laurent" userId="4453f93f-2ed2-46e8-bb8c-3237fbfdd40b" providerId="ADAL" clId="{C415B948-DC71-401F-9E0A-3A0BADA14975}" dt="2022-08-08T13:36:07.662" v="17" actId="47"/>
        <pc:sldMkLst>
          <pc:docMk/>
          <pc:sldMk cId="3843208451" sldId="333"/>
        </pc:sldMkLst>
      </pc:sldChg>
      <pc:sldChg chg="modSp add mod">
        <pc:chgData name="Cariou, Laurent" userId="4453f93f-2ed2-46e8-bb8c-3237fbfdd40b" providerId="ADAL" clId="{C415B948-DC71-401F-9E0A-3A0BADA14975}" dt="2022-08-17T12:20:55.708" v="21" actId="1035"/>
        <pc:sldMkLst>
          <pc:docMk/>
          <pc:sldMk cId="1968720319" sldId="2366"/>
        </pc:sldMkLst>
        <pc:spChg chg="mod">
          <ac:chgData name="Cariou, Laurent" userId="4453f93f-2ed2-46e8-bb8c-3237fbfdd40b" providerId="ADAL" clId="{C415B948-DC71-401F-9E0A-3A0BADA14975}" dt="2022-08-08T13:36:03.259" v="16" actId="1036"/>
          <ac:spMkLst>
            <pc:docMk/>
            <pc:sldMk cId="1968720319" sldId="2366"/>
            <ac:spMk id="2" creationId="{00000000-0000-0000-0000-000000000000}"/>
          </ac:spMkLst>
        </pc:spChg>
        <pc:spChg chg="mod">
          <ac:chgData name="Cariou, Laurent" userId="4453f93f-2ed2-46e8-bb8c-3237fbfdd40b" providerId="ADAL" clId="{C415B948-DC71-401F-9E0A-3A0BADA14975}" dt="2022-08-17T12:20:55.708" v="21" actId="1035"/>
          <ac:spMkLst>
            <pc:docMk/>
            <pc:sldMk cId="1968720319" sldId="2366"/>
            <ac:spMk id="3" creationId="{00000000-0000-0000-0000-000000000000}"/>
          </ac:spMkLst>
        </pc:spChg>
        <pc:spChg chg="mod">
          <ac:chgData name="Cariou, Laurent" userId="4453f93f-2ed2-46e8-bb8c-3237fbfdd40b" providerId="ADAL" clId="{C415B948-DC71-401F-9E0A-3A0BADA14975}" dt="2022-08-17T12:20:53.814" v="19"/>
          <ac:spMkLst>
            <pc:docMk/>
            <pc:sldMk cId="1968720319" sldId="2366"/>
            <ac:spMk id="5" creationId="{00000000-0000-0000-0000-000000000000}"/>
          </ac:spMkLst>
        </pc:spChg>
      </pc:sldChg>
    </pc:docChg>
  </pc:docChgLst>
  <pc:docChgLst>
    <pc:chgData name="Cariou, Laurent" userId="4453f93f-2ed2-46e8-bb8c-3237fbfdd40b" providerId="ADAL" clId="{7775E97C-0B33-47B0-997F-4EC546933304}"/>
    <pc:docChg chg="undo custSel addSld delSld modSld modMainMaster">
      <pc:chgData name="Cariou, Laurent" userId="4453f93f-2ed2-46e8-bb8c-3237fbfdd40b" providerId="ADAL" clId="{7775E97C-0B33-47B0-997F-4EC546933304}" dt="2022-09-13T06:35:04.321" v="852" actId="20577"/>
      <pc:docMkLst>
        <pc:docMk/>
      </pc:docMkLst>
      <pc:sldChg chg="modSp mod">
        <pc:chgData name="Cariou, Laurent" userId="4453f93f-2ed2-46e8-bb8c-3237fbfdd40b" providerId="ADAL" clId="{7775E97C-0B33-47B0-997F-4EC546933304}" dt="2022-09-08T21:58:12.452" v="1" actId="1035"/>
        <pc:sldMkLst>
          <pc:docMk/>
          <pc:sldMk cId="0" sldId="256"/>
        </pc:sldMkLst>
        <pc:graphicFrameChg chg="mod">
          <ac:chgData name="Cariou, Laurent" userId="4453f93f-2ed2-46e8-bb8c-3237fbfdd40b" providerId="ADAL" clId="{7775E97C-0B33-47B0-997F-4EC546933304}" dt="2022-09-08T21:58:12.452" v="1" actId="1035"/>
          <ac:graphicFrameMkLst>
            <pc:docMk/>
            <pc:sldMk cId="0" sldId="256"/>
            <ac:graphicFrameMk id="3075" creationId="{00000000-0000-0000-0000-000000000000}"/>
          </ac:graphicFrameMkLst>
        </pc:graphicFrameChg>
      </pc:sldChg>
      <pc:sldChg chg="modSp mod">
        <pc:chgData name="Cariou, Laurent" userId="4453f93f-2ed2-46e8-bb8c-3237fbfdd40b" providerId="ADAL" clId="{7775E97C-0B33-47B0-997F-4EC546933304}" dt="2022-09-08T21:59:15.760" v="4" actId="20577"/>
        <pc:sldMkLst>
          <pc:docMk/>
          <pc:sldMk cId="3136880362" sldId="260"/>
        </pc:sldMkLst>
        <pc:spChg chg="mod">
          <ac:chgData name="Cariou, Laurent" userId="4453f93f-2ed2-46e8-bb8c-3237fbfdd40b" providerId="ADAL" clId="{7775E97C-0B33-47B0-997F-4EC546933304}" dt="2022-09-08T21:59:15.760" v="4" actId="20577"/>
          <ac:spMkLst>
            <pc:docMk/>
            <pc:sldMk cId="3136880362" sldId="260"/>
            <ac:spMk id="3" creationId="{00000000-0000-0000-0000-000000000000}"/>
          </ac:spMkLst>
        </pc:spChg>
      </pc:sldChg>
      <pc:sldChg chg="add del">
        <pc:chgData name="Cariou, Laurent" userId="4453f93f-2ed2-46e8-bb8c-3237fbfdd40b" providerId="ADAL" clId="{7775E97C-0B33-47B0-997F-4EC546933304}" dt="2022-09-13T06:34:55.319" v="850" actId="47"/>
        <pc:sldMkLst>
          <pc:docMk/>
          <pc:sldMk cId="132832093" sldId="267"/>
        </pc:sldMkLst>
      </pc:sldChg>
      <pc:sldChg chg="modSp mod">
        <pc:chgData name="Cariou, Laurent" userId="4453f93f-2ed2-46e8-bb8c-3237fbfdd40b" providerId="ADAL" clId="{7775E97C-0B33-47B0-997F-4EC546933304}" dt="2022-09-13T06:35:04.321" v="852" actId="20577"/>
        <pc:sldMkLst>
          <pc:docMk/>
          <pc:sldMk cId="3976818858" sldId="269"/>
        </pc:sldMkLst>
        <pc:graphicFrameChg chg="mod modGraphic">
          <ac:chgData name="Cariou, Laurent" userId="4453f93f-2ed2-46e8-bb8c-3237fbfdd40b" providerId="ADAL" clId="{7775E97C-0B33-47B0-997F-4EC546933304}" dt="2022-09-13T06:35:04.321" v="852" actId="20577"/>
          <ac:graphicFrameMkLst>
            <pc:docMk/>
            <pc:sldMk cId="3976818858" sldId="269"/>
            <ac:graphicFrameMk id="24" creationId="{06E04ECF-0CD9-4975-B9DA-70B69DD09B07}"/>
          </ac:graphicFrameMkLst>
        </pc:graphicFrameChg>
      </pc:sldChg>
      <pc:sldChg chg="modSp mod">
        <pc:chgData name="Cariou, Laurent" userId="4453f93f-2ed2-46e8-bb8c-3237fbfdd40b" providerId="ADAL" clId="{7775E97C-0B33-47B0-997F-4EC546933304}" dt="2022-09-13T06:34:39.704" v="847" actId="6549"/>
        <pc:sldMkLst>
          <pc:docMk/>
          <pc:sldMk cId="2243228416" sldId="299"/>
        </pc:sldMkLst>
        <pc:spChg chg="mod">
          <ac:chgData name="Cariou, Laurent" userId="4453f93f-2ed2-46e8-bb8c-3237fbfdd40b" providerId="ADAL" clId="{7775E97C-0B33-47B0-997F-4EC546933304}" dt="2022-09-13T06:34:39.704" v="847" actId="6549"/>
          <ac:spMkLst>
            <pc:docMk/>
            <pc:sldMk cId="2243228416" sldId="299"/>
            <ac:spMk id="3" creationId="{3857177C-4F12-41D1-AB93-6925069E5DB9}"/>
          </ac:spMkLst>
        </pc:spChg>
      </pc:sldChg>
      <pc:sldChg chg="modSp mod">
        <pc:chgData name="Cariou, Laurent" userId="4453f93f-2ed2-46e8-bb8c-3237fbfdd40b" providerId="ADAL" clId="{7775E97C-0B33-47B0-997F-4EC546933304}" dt="2022-09-08T22:00:24.713" v="33" actId="113"/>
        <pc:sldMkLst>
          <pc:docMk/>
          <pc:sldMk cId="1908471061" sldId="328"/>
        </pc:sldMkLst>
        <pc:spChg chg="mod">
          <ac:chgData name="Cariou, Laurent" userId="4453f93f-2ed2-46e8-bb8c-3237fbfdd40b" providerId="ADAL" clId="{7775E97C-0B33-47B0-997F-4EC546933304}" dt="2022-09-08T22:00:24.713" v="33" actId="113"/>
          <ac:spMkLst>
            <pc:docMk/>
            <pc:sldMk cId="1908471061" sldId="328"/>
            <ac:spMk id="3" creationId="{3EF9BE80-D462-4B64-8448-3B553445EDCF}"/>
          </ac:spMkLst>
        </pc:spChg>
      </pc:sldChg>
      <pc:sldChg chg="addSp delSp modSp mod">
        <pc:chgData name="Cariou, Laurent" userId="4453f93f-2ed2-46e8-bb8c-3237fbfdd40b" providerId="ADAL" clId="{7775E97C-0B33-47B0-997F-4EC546933304}" dt="2022-09-13T06:23:02.810" v="268" actId="5793"/>
        <pc:sldMkLst>
          <pc:docMk/>
          <pc:sldMk cId="1706072776" sldId="334"/>
        </pc:sldMkLst>
        <pc:spChg chg="mod">
          <ac:chgData name="Cariou, Laurent" userId="4453f93f-2ed2-46e8-bb8c-3237fbfdd40b" providerId="ADAL" clId="{7775E97C-0B33-47B0-997F-4EC546933304}" dt="2022-09-13T06:23:02.810" v="268" actId="5793"/>
          <ac:spMkLst>
            <pc:docMk/>
            <pc:sldMk cId="1706072776" sldId="334"/>
            <ac:spMk id="3" creationId="{977FA593-1C2D-4B4C-B4B8-9841BC70A2D7}"/>
          </ac:spMkLst>
        </pc:spChg>
        <pc:graphicFrameChg chg="add del mod">
          <ac:chgData name="Cariou, Laurent" userId="4453f93f-2ed2-46e8-bb8c-3237fbfdd40b" providerId="ADAL" clId="{7775E97C-0B33-47B0-997F-4EC546933304}" dt="2022-09-13T06:23:01.450" v="265"/>
          <ac:graphicFrameMkLst>
            <pc:docMk/>
            <pc:sldMk cId="1706072776" sldId="334"/>
            <ac:graphicFrameMk id="7" creationId="{A2BC77D2-C439-4F05-80FE-C714A1A97A3B}"/>
          </ac:graphicFrameMkLst>
        </pc:graphicFrameChg>
      </pc:sldChg>
      <pc:sldChg chg="addSp delSp modSp mod">
        <pc:chgData name="Cariou, Laurent" userId="4453f93f-2ed2-46e8-bb8c-3237fbfdd40b" providerId="ADAL" clId="{7775E97C-0B33-47B0-997F-4EC546933304}" dt="2022-09-13T06:24:35.535" v="348" actId="1038"/>
        <pc:sldMkLst>
          <pc:docMk/>
          <pc:sldMk cId="4012074164" sldId="347"/>
        </pc:sldMkLst>
        <pc:spChg chg="mod">
          <ac:chgData name="Cariou, Laurent" userId="4453f93f-2ed2-46e8-bb8c-3237fbfdd40b" providerId="ADAL" clId="{7775E97C-0B33-47B0-997F-4EC546933304}" dt="2022-09-13T06:03:29.352" v="76" actId="20577"/>
          <ac:spMkLst>
            <pc:docMk/>
            <pc:sldMk cId="4012074164" sldId="347"/>
            <ac:spMk id="2" creationId="{F2762690-C15C-4839-B40F-0AF3A4D89457}"/>
          </ac:spMkLst>
        </pc:spChg>
        <pc:graphicFrameChg chg="del mod">
          <ac:chgData name="Cariou, Laurent" userId="4453f93f-2ed2-46e8-bb8c-3237fbfdd40b" providerId="ADAL" clId="{7775E97C-0B33-47B0-997F-4EC546933304}" dt="2022-09-13T06:01:59.511" v="36" actId="478"/>
          <ac:graphicFrameMkLst>
            <pc:docMk/>
            <pc:sldMk cId="4012074164" sldId="347"/>
            <ac:graphicFrameMk id="6" creationId="{5094FBC8-BB74-47F3-965D-16BC678F4D1D}"/>
          </ac:graphicFrameMkLst>
        </pc:graphicFrameChg>
        <pc:graphicFrameChg chg="add del mod modGraphic">
          <ac:chgData name="Cariou, Laurent" userId="4453f93f-2ed2-46e8-bb8c-3237fbfdd40b" providerId="ADAL" clId="{7775E97C-0B33-47B0-997F-4EC546933304}" dt="2022-09-13T06:24:35.535" v="348" actId="1038"/>
          <ac:graphicFrameMkLst>
            <pc:docMk/>
            <pc:sldMk cId="4012074164" sldId="347"/>
            <ac:graphicFrameMk id="7" creationId="{C929BC28-8120-44DC-BDFA-634B11E56A91}"/>
          </ac:graphicFrameMkLst>
        </pc:graphicFrameChg>
      </pc:sldChg>
      <pc:sldChg chg="addSp delSp modSp mod">
        <pc:chgData name="Cariou, Laurent" userId="4453f93f-2ed2-46e8-bb8c-3237fbfdd40b" providerId="ADAL" clId="{7775E97C-0B33-47B0-997F-4EC546933304}" dt="2022-09-13T06:25:09.615" v="416" actId="20577"/>
        <pc:sldMkLst>
          <pc:docMk/>
          <pc:sldMk cId="3930036297" sldId="356"/>
        </pc:sldMkLst>
        <pc:spChg chg="mod">
          <ac:chgData name="Cariou, Laurent" userId="4453f93f-2ed2-46e8-bb8c-3237fbfdd40b" providerId="ADAL" clId="{7775E97C-0B33-47B0-997F-4EC546933304}" dt="2022-09-13T06:25:09.615" v="416" actId="20577"/>
          <ac:spMkLst>
            <pc:docMk/>
            <pc:sldMk cId="3930036297" sldId="356"/>
            <ac:spMk id="3" creationId="{DFB0BA47-D7B6-4F95-932E-A7AA615BC440}"/>
          </ac:spMkLst>
        </pc:spChg>
        <pc:graphicFrameChg chg="add del mod">
          <ac:chgData name="Cariou, Laurent" userId="4453f93f-2ed2-46e8-bb8c-3237fbfdd40b" providerId="ADAL" clId="{7775E97C-0B33-47B0-997F-4EC546933304}" dt="2022-09-13T06:23:43.473" v="324"/>
          <ac:graphicFrameMkLst>
            <pc:docMk/>
            <pc:sldMk cId="3930036297" sldId="356"/>
            <ac:graphicFrameMk id="7" creationId="{1AD0E332-C2FD-4931-AAA7-9F929E17D0C8}"/>
          </ac:graphicFrameMkLst>
        </pc:graphicFrameChg>
        <pc:graphicFrameChg chg="add del mod">
          <ac:chgData name="Cariou, Laurent" userId="4453f93f-2ed2-46e8-bb8c-3237fbfdd40b" providerId="ADAL" clId="{7775E97C-0B33-47B0-997F-4EC546933304}" dt="2022-09-13T06:25:04.696" v="410"/>
          <ac:graphicFrameMkLst>
            <pc:docMk/>
            <pc:sldMk cId="3930036297" sldId="356"/>
            <ac:graphicFrameMk id="8" creationId="{32F91454-7D93-4FD2-B902-43B99F889B0A}"/>
          </ac:graphicFrameMkLst>
        </pc:graphicFrameChg>
      </pc:sldChg>
      <pc:sldChg chg="addSp delSp modSp add mod">
        <pc:chgData name="Cariou, Laurent" userId="4453f93f-2ed2-46e8-bb8c-3237fbfdd40b" providerId="ADAL" clId="{7775E97C-0B33-47B0-997F-4EC546933304}" dt="2022-09-13T06:22:29.257" v="218" actId="20577"/>
        <pc:sldMkLst>
          <pc:docMk/>
          <pc:sldMk cId="1612264332" sldId="2367"/>
        </pc:sldMkLst>
        <pc:spChg chg="mod">
          <ac:chgData name="Cariou, Laurent" userId="4453f93f-2ed2-46e8-bb8c-3237fbfdd40b" providerId="ADAL" clId="{7775E97C-0B33-47B0-997F-4EC546933304}" dt="2022-09-13T06:03:58.067" v="93" actId="20577"/>
          <ac:spMkLst>
            <pc:docMk/>
            <pc:sldMk cId="1612264332" sldId="2367"/>
            <ac:spMk id="2" creationId="{B6840888-B1D3-4EE4-984D-AE2D4FD8C6BF}"/>
          </ac:spMkLst>
        </pc:spChg>
        <pc:spChg chg="mod">
          <ac:chgData name="Cariou, Laurent" userId="4453f93f-2ed2-46e8-bb8c-3237fbfdd40b" providerId="ADAL" clId="{7775E97C-0B33-47B0-997F-4EC546933304}" dt="2022-09-13T06:22:29.257" v="218" actId="20577"/>
          <ac:spMkLst>
            <pc:docMk/>
            <pc:sldMk cId="1612264332" sldId="2367"/>
            <ac:spMk id="3" creationId="{977FA593-1C2D-4B4C-B4B8-9841BC70A2D7}"/>
          </ac:spMkLst>
        </pc:spChg>
        <pc:graphicFrameChg chg="add del mod">
          <ac:chgData name="Cariou, Laurent" userId="4453f93f-2ed2-46e8-bb8c-3237fbfdd40b" providerId="ADAL" clId="{7775E97C-0B33-47B0-997F-4EC546933304}" dt="2022-09-13T06:22:21.399" v="211"/>
          <ac:graphicFrameMkLst>
            <pc:docMk/>
            <pc:sldMk cId="1612264332" sldId="2367"/>
            <ac:graphicFrameMk id="7" creationId="{04B11794-0173-45C1-9C24-61D316FDF140}"/>
          </ac:graphicFrameMkLst>
        </pc:graphicFrameChg>
        <pc:graphicFrameChg chg="add del mod">
          <ac:chgData name="Cariou, Laurent" userId="4453f93f-2ed2-46e8-bb8c-3237fbfdd40b" providerId="ADAL" clId="{7775E97C-0B33-47B0-997F-4EC546933304}" dt="2022-09-13T06:22:27.077" v="215"/>
          <ac:graphicFrameMkLst>
            <pc:docMk/>
            <pc:sldMk cId="1612264332" sldId="2367"/>
            <ac:graphicFrameMk id="8" creationId="{9B955870-A007-4C3A-A3F9-935A4DE72ADD}"/>
          </ac:graphicFrameMkLst>
        </pc:graphicFrameChg>
      </pc:sldChg>
      <pc:sldChg chg="addSp modSp new mod">
        <pc:chgData name="Cariou, Laurent" userId="4453f93f-2ed2-46e8-bb8c-3237fbfdd40b" providerId="ADAL" clId="{7775E97C-0B33-47B0-997F-4EC546933304}" dt="2022-09-13T06:20:44.235" v="142" actId="1038"/>
        <pc:sldMkLst>
          <pc:docMk/>
          <pc:sldMk cId="3946167506" sldId="2368"/>
        </pc:sldMkLst>
        <pc:spChg chg="mod">
          <ac:chgData name="Cariou, Laurent" userId="4453f93f-2ed2-46e8-bb8c-3237fbfdd40b" providerId="ADAL" clId="{7775E97C-0B33-47B0-997F-4EC546933304}" dt="2022-09-13T06:19:57.952" v="128" actId="20577"/>
          <ac:spMkLst>
            <pc:docMk/>
            <pc:sldMk cId="3946167506" sldId="2368"/>
            <ac:spMk id="2" creationId="{9AD83BB6-F789-4E84-AEAA-4013A8722DD9}"/>
          </ac:spMkLst>
        </pc:spChg>
        <pc:graphicFrameChg chg="add mod modGraphic">
          <ac:chgData name="Cariou, Laurent" userId="4453f93f-2ed2-46e8-bb8c-3237fbfdd40b" providerId="ADAL" clId="{7775E97C-0B33-47B0-997F-4EC546933304}" dt="2022-09-13T06:20:44.235" v="142" actId="1038"/>
          <ac:graphicFrameMkLst>
            <pc:docMk/>
            <pc:sldMk cId="3946167506" sldId="2368"/>
            <ac:graphicFrameMk id="6" creationId="{EF922032-A4CD-491F-811D-D67FA4A028FF}"/>
          </ac:graphicFrameMkLst>
        </pc:graphicFrameChg>
      </pc:sldChg>
      <pc:sldChg chg="addSp delSp modSp new mod modClrScheme chgLayout">
        <pc:chgData name="Cariou, Laurent" userId="4453f93f-2ed2-46e8-bb8c-3237fbfdd40b" providerId="ADAL" clId="{7775E97C-0B33-47B0-997F-4EC546933304}" dt="2022-09-13T06:29:54.921" v="808" actId="20577"/>
        <pc:sldMkLst>
          <pc:docMk/>
          <pc:sldMk cId="271656402" sldId="2369"/>
        </pc:sldMkLst>
        <pc:spChg chg="mod ord">
          <ac:chgData name="Cariou, Laurent" userId="4453f93f-2ed2-46e8-bb8c-3237fbfdd40b" providerId="ADAL" clId="{7775E97C-0B33-47B0-997F-4EC546933304}" dt="2022-09-13T06:26:17.440" v="477" actId="700"/>
          <ac:spMkLst>
            <pc:docMk/>
            <pc:sldMk cId="271656402" sldId="2369"/>
            <ac:spMk id="2" creationId="{B0532326-8E9D-41C3-9D51-423DEB68446E}"/>
          </ac:spMkLst>
        </pc:spChg>
        <pc:spChg chg="mod ord">
          <ac:chgData name="Cariou, Laurent" userId="4453f93f-2ed2-46e8-bb8c-3237fbfdd40b" providerId="ADAL" clId="{7775E97C-0B33-47B0-997F-4EC546933304}" dt="2022-09-13T06:26:17.440" v="477" actId="700"/>
          <ac:spMkLst>
            <pc:docMk/>
            <pc:sldMk cId="271656402" sldId="2369"/>
            <ac:spMk id="3" creationId="{84A90D14-1667-43DF-B424-013F19C68F38}"/>
          </ac:spMkLst>
        </pc:spChg>
        <pc:spChg chg="mod ord">
          <ac:chgData name="Cariou, Laurent" userId="4453f93f-2ed2-46e8-bb8c-3237fbfdd40b" providerId="ADAL" clId="{7775E97C-0B33-47B0-997F-4EC546933304}" dt="2022-09-13T06:26:17.440" v="477" actId="700"/>
          <ac:spMkLst>
            <pc:docMk/>
            <pc:sldMk cId="271656402" sldId="2369"/>
            <ac:spMk id="4" creationId="{4D4FA842-4875-45FD-9A2C-7541A5843F6C}"/>
          </ac:spMkLst>
        </pc:spChg>
        <pc:spChg chg="mod ord">
          <ac:chgData name="Cariou, Laurent" userId="4453f93f-2ed2-46e8-bb8c-3237fbfdd40b" providerId="ADAL" clId="{7775E97C-0B33-47B0-997F-4EC546933304}" dt="2022-09-13T06:26:17.440" v="477" actId="700"/>
          <ac:spMkLst>
            <pc:docMk/>
            <pc:sldMk cId="271656402" sldId="2369"/>
            <ac:spMk id="5" creationId="{50A7D652-3BD8-4B49-A031-299CA000A49E}"/>
          </ac:spMkLst>
        </pc:spChg>
        <pc:spChg chg="add del mod ord">
          <ac:chgData name="Cariou, Laurent" userId="4453f93f-2ed2-46e8-bb8c-3237fbfdd40b" providerId="ADAL" clId="{7775E97C-0B33-47B0-997F-4EC546933304}" dt="2022-09-13T06:26:09.966" v="476" actId="700"/>
          <ac:spMkLst>
            <pc:docMk/>
            <pc:sldMk cId="271656402" sldId="2369"/>
            <ac:spMk id="6" creationId="{55536C98-AAF6-4E87-B509-7E6E14E283CD}"/>
          </ac:spMkLst>
        </pc:spChg>
        <pc:spChg chg="add mod ord">
          <ac:chgData name="Cariou, Laurent" userId="4453f93f-2ed2-46e8-bb8c-3237fbfdd40b" providerId="ADAL" clId="{7775E97C-0B33-47B0-997F-4EC546933304}" dt="2022-09-13T06:29:54.921" v="808" actId="20577"/>
          <ac:spMkLst>
            <pc:docMk/>
            <pc:sldMk cId="271656402" sldId="2369"/>
            <ac:spMk id="7" creationId="{D6154935-434B-4650-8F22-7E61271DFDF7}"/>
          </ac:spMkLst>
        </pc:spChg>
      </pc:sldChg>
      <pc:sldMasterChg chg="modSp mod">
        <pc:chgData name="Cariou, Laurent" userId="4453f93f-2ed2-46e8-bb8c-3237fbfdd40b" providerId="ADAL" clId="{7775E97C-0B33-47B0-997F-4EC546933304}" dt="2022-09-08T22:00:44.196" v="34" actId="20577"/>
        <pc:sldMasterMkLst>
          <pc:docMk/>
          <pc:sldMasterMk cId="0" sldId="2147483648"/>
        </pc:sldMasterMkLst>
        <pc:spChg chg="mod">
          <ac:chgData name="Cariou, Laurent" userId="4453f93f-2ed2-46e8-bb8c-3237fbfdd40b" providerId="ADAL" clId="{7775E97C-0B33-47B0-997F-4EC546933304}" dt="2022-09-08T22:00:44.196" v="34"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12/11/2022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2023</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2023</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2023</a:t>
            </a:r>
            <a:endParaRPr lang="en-GB" dirty="0"/>
          </a:p>
        </p:txBody>
      </p:sp>
      <p:sp>
        <p:nvSpPr>
          <p:cNvPr id="6" name="Footer Placeholder 5"/>
          <p:cNvSpPr>
            <a:spLocks noGrp="1"/>
          </p:cNvSpPr>
          <p:nvPr>
            <p:ph type="ftr" idx="11"/>
          </p:nvPr>
        </p:nvSpPr>
        <p:spPr/>
        <p:txBody>
          <a:bodyPr/>
          <a:lstStyle>
            <a:lvl1pPr>
              <a:defRPr/>
            </a:lvl1pPr>
          </a:lstStyle>
          <a:p>
            <a:r>
              <a:rPr lang="en-GB" dirty="0"/>
              <a:t>Laurent Cariou,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2023</a:t>
            </a:r>
            <a:endParaRPr lang="en-GB" dirty="0"/>
          </a:p>
        </p:txBody>
      </p:sp>
      <p:sp>
        <p:nvSpPr>
          <p:cNvPr id="4" name="Footer Placeholder 3"/>
          <p:cNvSpPr>
            <a:spLocks noGrp="1"/>
          </p:cNvSpPr>
          <p:nvPr>
            <p:ph type="ftr" idx="11"/>
          </p:nvPr>
        </p:nvSpPr>
        <p:spPr/>
        <p:txBody>
          <a:bodyPr/>
          <a:lstStyle>
            <a:lvl1pPr>
              <a:defRPr/>
            </a:lvl1pPr>
          </a:lstStyle>
          <a:p>
            <a:r>
              <a:rPr lang="en-GB" dirty="0"/>
              <a:t>Laurent Cariou,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2023</a:t>
            </a:r>
            <a:endParaRPr lang="en-GB" dirty="0"/>
          </a:p>
        </p:txBody>
      </p:sp>
      <p:sp>
        <p:nvSpPr>
          <p:cNvPr id="3" name="Footer Placeholder 2"/>
          <p:cNvSpPr>
            <a:spLocks noGrp="1"/>
          </p:cNvSpPr>
          <p:nvPr>
            <p:ph type="ftr" idx="11"/>
          </p:nvPr>
        </p:nvSpPr>
        <p:spPr/>
        <p:txBody>
          <a:bodyPr/>
          <a:lstStyle>
            <a:lvl1pPr>
              <a:defRPr/>
            </a:lvl1pPr>
          </a:lstStyle>
          <a:p>
            <a:r>
              <a:rPr lang="en-GB" dirty="0"/>
              <a:t>Laurent Cariou,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December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802.11-22/2135r0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eb.cvent.com/event/840c257d-5d52-4eff-94b4-39d2aafda56b/summary"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Laurent Cariou, Intel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UHR Study Group January 2023 Meeting Agenda</a:t>
            </a:r>
            <a:endParaRPr lang="en-GB" dirty="0"/>
          </a:p>
        </p:txBody>
      </p:sp>
      <p:sp>
        <p:nvSpPr>
          <p:cNvPr id="3074" name="Rectangle 2"/>
          <p:cNvSpPr>
            <a:spLocks noGrp="1" noChangeArrowheads="1"/>
          </p:cNvSpPr>
          <p:nvPr>
            <p:ph type="body" idx="1"/>
          </p:nvPr>
        </p:nvSpPr>
        <p:spPr>
          <a:xfrm>
            <a:off x="685800" y="17526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2022-12-11</a:t>
            </a:r>
          </a:p>
        </p:txBody>
      </p:sp>
      <p:graphicFrame>
        <p:nvGraphicFramePr>
          <p:cNvPr id="3075" name="Object 3"/>
          <p:cNvGraphicFramePr>
            <a:graphicFrameLocks noChangeAspect="1"/>
          </p:cNvGraphicFramePr>
          <p:nvPr>
            <p:extLst>
              <p:ext uri="{D42A27DB-BD31-4B8C-83A1-F6EECF244321}">
                <p14:modId xmlns:p14="http://schemas.microsoft.com/office/powerpoint/2010/main" val="4032340523"/>
              </p:ext>
            </p:extLst>
          </p:nvPr>
        </p:nvGraphicFramePr>
        <p:xfrm>
          <a:off x="461963" y="2971800"/>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971800"/>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UHR SG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830387"/>
            <a:ext cx="4648199" cy="4645025"/>
          </a:xfrm>
        </p:spPr>
        <p:txBody>
          <a:bodyPr/>
          <a:lstStyle/>
          <a:p>
            <a:pPr lvl="0">
              <a:buFont typeface="Arial" panose="020B0604020202020204" pitchFamily="34" charset="0"/>
              <a:buChar char="•"/>
            </a:pPr>
            <a:r>
              <a:rPr lang="en-US" altLang="en-US" sz="1050" dirty="0"/>
              <a:t>Tuesday EVE, (7:30pm-9:30pm)</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a:p>
            <a:pPr lvl="0">
              <a:buFont typeface="Arial" panose="020B0604020202020204" pitchFamily="34" charset="0"/>
              <a:buChar char="•"/>
            </a:pPr>
            <a:endParaRPr lang="en-US" altLang="en-US" sz="1050" dirty="0"/>
          </a:p>
          <a:p>
            <a:pPr lvl="0">
              <a:buFont typeface="Arial" panose="020B0604020202020204" pitchFamily="34" charset="0"/>
              <a:buChar char="•"/>
            </a:pPr>
            <a:endParaRPr lang="en-US" altLang="en-US" sz="1050" dirty="0"/>
          </a:p>
          <a:p>
            <a:pPr lvl="0">
              <a:buFont typeface="Arial" panose="020B0604020202020204" pitchFamily="34" charset="0"/>
              <a:buChar char="•"/>
            </a:pPr>
            <a:r>
              <a:rPr lang="en-US" altLang="en-US" sz="1050" dirty="0"/>
              <a:t>Wednesday, AM2, (10:30-12:30)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Laurent Cariou, Intel</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January 2023</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830386"/>
            <a:ext cx="4230528" cy="45704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050" dirty="0"/>
              <a:t>Thursday, PM2, (16:00-18:00)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 </a:t>
            </a:r>
          </a:p>
          <a:p>
            <a:pPr marL="800100" lvl="1" indent="-342900">
              <a:buFont typeface="Arial" panose="020B0604020202020204" pitchFamily="34" charset="0"/>
              <a:buChar char="•"/>
            </a:pPr>
            <a:r>
              <a:rPr lang="en-US" sz="1000" dirty="0"/>
              <a:t>Goals for March 2023 and teleconference/ad-hoc plan</a:t>
            </a:r>
          </a:p>
          <a:p>
            <a:pPr marL="800100" lvl="1" indent="-342900">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UHR SG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January 2023</a:t>
            </a:r>
            <a:endParaRPr lang="en-GB" dirty="0"/>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1367922046"/>
              </p:ext>
            </p:extLst>
          </p:nvPr>
        </p:nvGraphicFramePr>
        <p:xfrm>
          <a:off x="826833" y="2282825"/>
          <a:ext cx="7016939" cy="22250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 </a:t>
                      </a:r>
                      <a:endParaRPr lang="en-US"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algn="ctr"/>
                      <a:endParaRPr lang="en-US" sz="1200" b="0" dirty="0"/>
                    </a:p>
                  </a:txBody>
                  <a:tcPr/>
                </a:tc>
                <a:tc>
                  <a:txBody>
                    <a:bodyPr/>
                    <a:lstStyle/>
                    <a:p>
                      <a:pPr algn="ctr"/>
                      <a:r>
                        <a:rPr lang="en-US" sz="1800" b="0" dirty="0"/>
                        <a:t>UHR SG</a:t>
                      </a:r>
                    </a:p>
                  </a:txBody>
                  <a:tcPr/>
                </a:tc>
                <a:tc>
                  <a:txBody>
                    <a:bodyPr/>
                    <a:lstStyle/>
                    <a:p>
                      <a:pPr algn="ctr"/>
                      <a:endParaRPr lang="en-US" b="0" dirty="0"/>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0" dirty="0"/>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UHR SG</a:t>
                      </a:r>
                      <a:endParaRPr lang="en-US" b="0" dirty="0"/>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UHR SG</a:t>
                      </a:r>
                    </a:p>
                  </a:txBody>
                  <a:tcPr/>
                </a:tc>
                <a:tc>
                  <a:txBody>
                    <a:bodyPr/>
                    <a:lstStyle/>
                    <a:p>
                      <a:pPr algn="ctr"/>
                      <a:endParaRPr lang="en-US" b="0" dirty="0"/>
                    </a:p>
                  </a:txBody>
                  <a:tcPr/>
                </a:tc>
                <a:tc>
                  <a:txBody>
                    <a:bodyPr/>
                    <a:lstStyle/>
                    <a:p>
                      <a:pPr algn="ctr"/>
                      <a:endParaRPr lang="en-US" b="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Laurent Cariou, Intel</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18</a:t>
            </a:fld>
            <a:endParaRPr lang="en-GB"/>
          </a:p>
        </p:txBody>
      </p:sp>
    </p:spTree>
    <p:extLst>
      <p:ext uri="{BB962C8B-B14F-4D97-AF65-F5344CB8AC3E}">
        <p14:creationId xmlns:p14="http://schemas.microsoft.com/office/powerpoint/2010/main" val="40120741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532326-8E9D-41C3-9D51-423DEB68446E}"/>
              </a:ext>
            </a:extLst>
          </p:cNvPr>
          <p:cNvSpPr>
            <a:spLocks noGrp="1"/>
          </p:cNvSpPr>
          <p:nvPr>
            <p:ph type="title"/>
          </p:nvPr>
        </p:nvSpPr>
        <p:spPr/>
        <p:txBody>
          <a:bodyPr/>
          <a:lstStyle/>
          <a:p>
            <a:r>
              <a:rPr lang="en-US" dirty="0"/>
              <a:t>Submissions this week</a:t>
            </a:r>
          </a:p>
        </p:txBody>
      </p:sp>
      <p:sp>
        <p:nvSpPr>
          <p:cNvPr id="7" name="Content Placeholder 6">
            <a:extLst>
              <a:ext uri="{FF2B5EF4-FFF2-40B4-BE49-F238E27FC236}">
                <a16:creationId xmlns:a16="http://schemas.microsoft.com/office/drawing/2014/main" id="{D6154935-434B-4650-8F22-7E61271DFDF7}"/>
              </a:ext>
            </a:extLst>
          </p:cNvPr>
          <p:cNvSpPr>
            <a:spLocks noGrp="1"/>
          </p:cNvSpPr>
          <p:nvPr>
            <p:ph idx="1"/>
          </p:nvPr>
        </p:nvSpPr>
        <p:spPr/>
        <p:txBody>
          <a:bodyPr/>
          <a:lstStyle/>
          <a:p>
            <a:pPr>
              <a:buFont typeface="Arial" panose="020B0604020202020204" pitchFamily="34" charset="0"/>
              <a:buChar char="•"/>
            </a:pPr>
            <a:endParaRPr lang="en-US" sz="2000" dirty="0"/>
          </a:p>
        </p:txBody>
      </p:sp>
      <p:sp>
        <p:nvSpPr>
          <p:cNvPr id="5" name="Slide Number Placeholder 4">
            <a:extLst>
              <a:ext uri="{FF2B5EF4-FFF2-40B4-BE49-F238E27FC236}">
                <a16:creationId xmlns:a16="http://schemas.microsoft.com/office/drawing/2014/main" id="{50A7D652-3BD8-4B49-A031-299CA000A49E}"/>
              </a:ext>
            </a:extLst>
          </p:cNvPr>
          <p:cNvSpPr>
            <a:spLocks noGrp="1"/>
          </p:cNvSpPr>
          <p:nvPr>
            <p:ph type="sldNum" idx="12"/>
          </p:nvPr>
        </p:nvSpPr>
        <p:spPr/>
        <p:txBody>
          <a:bodyPr/>
          <a:lstStyle/>
          <a:p>
            <a:r>
              <a:rPr lang="en-GB"/>
              <a:t>Slide </a:t>
            </a:r>
            <a:fld id="{06B781AF-4CCF-49B0-A572-DE54FBE5D942}" type="slidenum">
              <a:rPr lang="en-GB" smtClean="0"/>
              <a:pPr/>
              <a:t>19</a:t>
            </a:fld>
            <a:endParaRPr lang="en-GB"/>
          </a:p>
        </p:txBody>
      </p:sp>
      <p:sp>
        <p:nvSpPr>
          <p:cNvPr id="4" name="Footer Placeholder 3">
            <a:extLst>
              <a:ext uri="{FF2B5EF4-FFF2-40B4-BE49-F238E27FC236}">
                <a16:creationId xmlns:a16="http://schemas.microsoft.com/office/drawing/2014/main" id="{4D4FA842-4875-45FD-9A2C-7541A5843F6C}"/>
              </a:ext>
            </a:extLst>
          </p:cNvPr>
          <p:cNvSpPr>
            <a:spLocks noGrp="1"/>
          </p:cNvSpPr>
          <p:nvPr>
            <p:ph type="ftr" idx="14"/>
          </p:nvPr>
        </p:nvSpPr>
        <p:spPr/>
        <p:txBody>
          <a:bodyPr/>
          <a:lstStyle/>
          <a:p>
            <a:r>
              <a:rPr lang="en-GB"/>
              <a:t>Laurent Cariou, Intel</a:t>
            </a:r>
            <a:endParaRPr lang="en-GB" dirty="0"/>
          </a:p>
        </p:txBody>
      </p:sp>
      <p:sp>
        <p:nvSpPr>
          <p:cNvPr id="3" name="Date Placeholder 2">
            <a:extLst>
              <a:ext uri="{FF2B5EF4-FFF2-40B4-BE49-F238E27FC236}">
                <a16:creationId xmlns:a16="http://schemas.microsoft.com/office/drawing/2014/main" id="{84A90D14-1667-43DF-B424-013F19C68F38}"/>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716564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801290"/>
            <a:ext cx="7970837" cy="798910"/>
          </a:xfrm>
        </p:spPr>
        <p:txBody>
          <a:bodyPr/>
          <a:lstStyle/>
          <a:p>
            <a:r>
              <a:rPr lang="en-US" sz="2800" dirty="0"/>
              <a:t>Registration for the January 802 wireless interim session</a:t>
            </a:r>
          </a:p>
        </p:txBody>
      </p:sp>
      <p:sp>
        <p:nvSpPr>
          <p:cNvPr id="3" name="Content Placeholder 2"/>
          <p:cNvSpPr>
            <a:spLocks noGrp="1"/>
          </p:cNvSpPr>
          <p:nvPr>
            <p:ph idx="1"/>
          </p:nvPr>
        </p:nvSpPr>
        <p:spPr>
          <a:xfrm>
            <a:off x="685801" y="2286000"/>
            <a:ext cx="7770813" cy="3427811"/>
          </a:xfrm>
        </p:spPr>
        <p:txBody>
          <a:bodyPr/>
          <a:lstStyle/>
          <a:p>
            <a:pPr>
              <a:buFont typeface="Arial" panose="020B0604020202020204" pitchFamily="34" charset="0"/>
              <a:buChar char="•"/>
            </a:pPr>
            <a:r>
              <a:rPr lang="en-US" sz="1600" dirty="0"/>
              <a:t>This meeting is part of the January 802 wireless interim session</a:t>
            </a:r>
          </a:p>
          <a:p>
            <a:pPr>
              <a:buFont typeface="Arial" panose="020B0604020202020204" pitchFamily="34" charset="0"/>
              <a:buChar char="•"/>
            </a:pPr>
            <a:endParaRPr lang="en-US" sz="1600" dirty="0"/>
          </a:p>
          <a:p>
            <a:pPr>
              <a:buFont typeface="Arial" panose="020B0604020202020204" pitchFamily="34" charset="0"/>
              <a:buChar char="•"/>
            </a:pPr>
            <a:r>
              <a:rPr lang="en-US" sz="1600" dirty="0"/>
              <a:t>You must pay the registration fee whether attending in-person or remotely</a:t>
            </a:r>
          </a:p>
          <a:p>
            <a:pPr>
              <a:buFont typeface="Arial" panose="020B0604020202020204" pitchFamily="34" charset="0"/>
              <a:buChar char="•"/>
            </a:pPr>
            <a:endParaRPr lang="en-US" sz="1600" dirty="0"/>
          </a:p>
          <a:p>
            <a:pPr>
              <a:buFont typeface="Arial" panose="020B0604020202020204" pitchFamily="34" charset="0"/>
              <a:buChar char="•"/>
            </a:pPr>
            <a:r>
              <a:rPr lang="en-US" sz="1600" dirty="0"/>
              <a:t>If you have not already done so, you can register here: </a:t>
            </a:r>
            <a:r>
              <a:rPr lang="en-US" sz="1600" dirty="0">
                <a:hlinkClick r:id="rId2"/>
              </a:rPr>
              <a:t>https://web.cvent.com/event/840c257d-5d52-4eff-94b4-39d2aafda56b/summary</a:t>
            </a:r>
            <a:endParaRPr lang="en-US" sz="1600" dirty="0"/>
          </a:p>
          <a:p>
            <a:pPr>
              <a:buFont typeface="Arial" panose="020B0604020202020204" pitchFamily="34" charset="0"/>
              <a:buChar char="•"/>
            </a:pPr>
            <a:endParaRPr lang="en-US" sz="1600" dirty="0"/>
          </a:p>
          <a:p>
            <a:pPr>
              <a:buFont typeface="Arial" panose="020B0604020202020204" pitchFamily="34" charset="0"/>
              <a:buChar char="•"/>
            </a:pPr>
            <a:r>
              <a:rPr lang="en-US" sz="1600" dirty="0"/>
              <a:t>If you do not intend to register for this session you must leave this meeting and, if you have logged attendance on IMAT, email the 802.11 chair or vice chairs to have your attendance cancelled</a:t>
            </a:r>
          </a:p>
          <a:p>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Tuesday Agenda–EVE</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6122643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Wednesday Agenda–AM2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endParaRPr lang="en-GB" sz="1600" dirty="0"/>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Submissions</a:t>
            </a:r>
            <a:endParaRPr lang="en-GB" sz="1200" dirty="0"/>
          </a:p>
          <a:p>
            <a:pPr lvl="0">
              <a:buFont typeface="Arial" panose="020B0604020202020204" pitchFamily="34" charset="0"/>
              <a:buChar char="•"/>
            </a:pPr>
            <a:r>
              <a:rPr lang="en-US" sz="1600" dirty="0"/>
              <a:t>Goals </a:t>
            </a:r>
            <a:r>
              <a:rPr lang="en-US" sz="1600"/>
              <a:t>for March </a:t>
            </a:r>
            <a:r>
              <a:rPr lang="en-US" sz="1600" dirty="0"/>
              <a:t>2023</a:t>
            </a:r>
          </a:p>
          <a:p>
            <a:pPr lvl="0">
              <a:buFont typeface="Arial" panose="020B0604020202020204" pitchFamily="34" charset="0"/>
              <a:buChar char="•"/>
            </a:pPr>
            <a:r>
              <a:rPr lang="en-US" sz="1600" dirty="0">
                <a:solidFill>
                  <a:schemeClr val="tx1"/>
                </a:solidFill>
              </a:rPr>
              <a:t>Teleconference Plan</a:t>
            </a: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January 2023</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“UHR”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“UHR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US" sz="1200" dirty="0"/>
              <a:t>ross.yujian@huawei.com</a:t>
            </a:r>
          </a:p>
          <a:p>
            <a:pPr marL="800100" lvl="1">
              <a:buFont typeface="Arial" panose="020B0604020202020204" pitchFamily="34" charset="0"/>
              <a:buChar char="•"/>
            </a:pPr>
            <a:r>
              <a:rPr lang="en-US" sz="1200" dirty="0"/>
              <a:t>Laurent.cariou@intel.com</a:t>
            </a:r>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4277600907"/>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105395</TotalTime>
  <Words>2042</Words>
  <Application>Microsoft Office PowerPoint</Application>
  <PresentationFormat>On-screen Show (4:3)</PresentationFormat>
  <Paragraphs>245</Paragraphs>
  <Slides>22</Slides>
  <Notes>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9" baseType="lpstr">
      <vt:lpstr>Arial</vt:lpstr>
      <vt:lpstr>Calibri</vt:lpstr>
      <vt:lpstr>Monotype Sorts</vt:lpstr>
      <vt:lpstr>Times New Roman</vt:lpstr>
      <vt:lpstr>Wingdings</vt:lpstr>
      <vt:lpstr>Office Theme</vt:lpstr>
      <vt:lpstr>Document</vt:lpstr>
      <vt:lpstr>UHR Study Group January 2023 Meeting Agenda</vt:lpstr>
      <vt:lpstr>Registration for the January 802 wireless interim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UHR SG Agenda</vt:lpstr>
      <vt:lpstr>UHR SG Schedule</vt:lpstr>
      <vt:lpstr>Submission’s List</vt:lpstr>
      <vt:lpstr>Submissions this week</vt:lpstr>
      <vt:lpstr>Tuesday Agenda–EVE</vt:lpstr>
      <vt:lpstr>Wednesday Agenda–AM2</vt:lpstr>
      <vt:lpstr>Thursday Agenda-PM2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laurent.cariou@intel.com</dc:creator>
  <cp:lastModifiedBy>Laurent Cariou</cp:lastModifiedBy>
  <cp:revision>1422</cp:revision>
  <cp:lastPrinted>1601-01-01T00:00:00Z</cp:lastPrinted>
  <dcterms:created xsi:type="dcterms:W3CDTF">2017-01-26T15:28:16Z</dcterms:created>
  <dcterms:modified xsi:type="dcterms:W3CDTF">2022-12-11T19:49:31Z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