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107" r:id="rId15"/>
    <p:sldId id="1142" r:id="rId16"/>
    <p:sldId id="1181" r:id="rId1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5405"/>
  </p:normalViewPr>
  <p:slideViewPr>
    <p:cSldViewPr showGuides="1">
      <p:cViewPr varScale="1">
        <p:scale>
          <a:sx n="65" d="100"/>
          <a:sy n="65" d="100"/>
        </p:scale>
        <p:origin x="66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Aug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499" y="357188"/>
            <a:ext cx="4711383" cy="249237"/>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/2134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Dec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2022-12-09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331042263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561"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11-22/2097, S1G EL operation, Dave </a:t>
            </a:r>
            <a:r>
              <a:rPr lang="en-US" altLang="zh-CN" sz="1600" dirty="0" err="1" smtClean="0">
                <a:solidFill>
                  <a:schemeClr val="tx1"/>
                </a:solidFill>
                <a:latin typeface="Calibri" panose="020F0502020204030204" pitchFamily="34" charset="0"/>
                <a:cs typeface="Calibri" panose="020F0502020204030204" pitchFamily="34" charset="0"/>
              </a:rPr>
              <a:t>Halasz</a:t>
            </a:r>
            <a:r>
              <a:rPr lang="en-US" altLang="zh-CN" sz="1600" dirty="0" smtClean="0">
                <a:solidFill>
                  <a:schemeClr val="tx1"/>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11-22/2133</a:t>
            </a:r>
            <a:r>
              <a:rPr lang="en-US" altLang="zh-CN" sz="1600" dirty="0">
                <a:solidFill>
                  <a:schemeClr val="tx1"/>
                </a:solidFill>
                <a:latin typeface="Calibri" panose="020F0502020204030204" pitchFamily="34" charset="0"/>
                <a:cs typeface="Calibri" panose="020F0502020204030204" pitchFamily="34" charset="0"/>
              </a:rPr>
              <a:t>, new-use-case-for-amp-</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-devices, </a:t>
            </a:r>
            <a:r>
              <a:rPr lang="en-US" altLang="zh-CN" sz="1600" dirty="0" err="1" smtClean="0">
                <a:solidFill>
                  <a:schemeClr val="tx1"/>
                </a:solidFill>
                <a:latin typeface="Calibri" panose="020F0502020204030204" pitchFamily="34" charset="0"/>
                <a:cs typeface="Calibri" panose="020F0502020204030204" pitchFamily="34" charset="0"/>
              </a:rPr>
              <a:t>Amichai</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Sanderovich</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Wiliot</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Dec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Call for comments to tech report draft (</a:t>
            </a:r>
            <a:r>
              <a:rPr lang="en-GB" altLang="en-US" dirty="0" smtClean="0"/>
              <a:t>11-22/1562r4)</a:t>
            </a:r>
            <a:endParaRPr lang="en-GB" altLang="en-US" dirty="0" smtClean="0"/>
          </a:p>
          <a:p>
            <a:pPr lvl="1" eaLnBrk="0" hangingPunct="0">
              <a:defRPr/>
            </a:pPr>
            <a:r>
              <a:rPr lang="en-GB" altLang="en-US" dirty="0" smtClean="0"/>
              <a:t>Call for comments was announced on Oct 08 in </a:t>
            </a:r>
            <a:r>
              <a:rPr lang="en-GB" altLang="en-US" dirty="0" smtClean="0"/>
              <a:t>reflector and is still valid</a:t>
            </a:r>
            <a:endParaRPr lang="en-GB" altLang="en-US" dirty="0"/>
          </a:p>
          <a:p>
            <a:pPr eaLnBrk="0" hangingPunct="0">
              <a:defRPr/>
            </a:pPr>
            <a:r>
              <a:rPr lang="en-US" altLang="en-GB" dirty="0" smtClean="0"/>
              <a:t>Contribution presentation and discussion</a:t>
            </a:r>
          </a:p>
          <a:p>
            <a:pPr lvl="1" eaLnBrk="0" hangingPunct="0">
              <a:defRPr/>
            </a:pPr>
            <a:r>
              <a:rPr lang="en-US" altLang="zh-CN" sz="2100" dirty="0" smtClean="0"/>
              <a:t>11-22/2097</a:t>
            </a:r>
            <a:r>
              <a:rPr lang="en-US" altLang="zh-CN" sz="2100" dirty="0"/>
              <a:t>, S1G EL operation, Dave </a:t>
            </a:r>
            <a:r>
              <a:rPr lang="en-US" altLang="zh-CN" sz="2100" dirty="0" err="1"/>
              <a:t>Halasz</a:t>
            </a:r>
            <a:r>
              <a:rPr lang="en-US" altLang="zh-CN" sz="2100" dirty="0"/>
              <a:t> (Morse Micro)</a:t>
            </a:r>
          </a:p>
          <a:p>
            <a:pPr lvl="1" eaLnBrk="0" hangingPunct="0">
              <a:defRPr/>
            </a:pPr>
            <a:r>
              <a:rPr lang="en-US" altLang="zh-CN" sz="2100" dirty="0"/>
              <a:t>11-22/2133, new-use-case-for-amp-</a:t>
            </a:r>
            <a:r>
              <a:rPr lang="en-US" altLang="zh-CN" sz="2100" dirty="0" err="1"/>
              <a:t>iot</a:t>
            </a:r>
            <a:r>
              <a:rPr lang="en-US" altLang="zh-CN" sz="2100" dirty="0"/>
              <a:t>-devices, </a:t>
            </a:r>
            <a:r>
              <a:rPr lang="en-US" altLang="zh-CN" sz="2100" dirty="0" err="1"/>
              <a:t>Amichai</a:t>
            </a:r>
            <a:r>
              <a:rPr lang="en-US" altLang="zh-CN" sz="2100" dirty="0"/>
              <a:t> </a:t>
            </a:r>
            <a:r>
              <a:rPr lang="en-US" altLang="zh-CN" sz="2100" dirty="0" err="1"/>
              <a:t>Sanderovich</a:t>
            </a:r>
            <a:r>
              <a:rPr lang="en-US" altLang="zh-CN" sz="2100" dirty="0"/>
              <a:t> (</a:t>
            </a:r>
            <a:r>
              <a:rPr lang="en-US" altLang="zh-CN" sz="2100" dirty="0" err="1"/>
              <a:t>Wiliot</a:t>
            </a:r>
            <a:r>
              <a:rPr lang="en-US" altLang="zh-CN" sz="2100" smtClean="0"/>
              <a:t>)</a:t>
            </a:r>
            <a:endParaRPr lang="en-US" altLang="zh-CN" sz="2100" dirty="0"/>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139368</TotalTime>
  <Words>1421</Words>
  <Application>Microsoft Office PowerPoint</Application>
  <PresentationFormat>宽屏</PresentationFormat>
  <Paragraphs>198</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Submission List (Call for submissions)</vt:lpstr>
      <vt:lpstr>IEEE 802.11 AMP TIG TC</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5497</cp:revision>
  <cp:lastPrinted>2014-11-04T15:04:00Z</cp:lastPrinted>
  <dcterms:created xsi:type="dcterms:W3CDTF">2007-04-17T18:10:00Z</dcterms:created>
  <dcterms:modified xsi:type="dcterms:W3CDTF">2022-12-11T16:03:21Z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