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107" r:id="rId15"/>
    <p:sldId id="1142" r:id="rId16"/>
    <p:sldId id="1181" r:id="rId1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95405"/>
  </p:normalViewPr>
  <p:slideViewPr>
    <p:cSldViewPr showGuides="1">
      <p:cViewPr varScale="1">
        <p:scale>
          <a:sx n="65" d="100"/>
          <a:sy n="65" d="100"/>
        </p:scale>
        <p:origin x="660"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Aug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Jun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499" y="357188"/>
            <a:ext cx="4711383" cy="249237"/>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/2134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Dec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2022-12-09</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3310422639"/>
              </p:ext>
            </p:extLst>
          </p:nvPr>
        </p:nvGraphicFramePr>
        <p:xfrm>
          <a:off x="1976438" y="3279775"/>
          <a:ext cx="9321800" cy="1333500"/>
        </p:xfrm>
        <a:graphic>
          <a:graphicData uri="http://schemas.openxmlformats.org/presentationml/2006/ole">
            <mc:AlternateContent xmlns:mc="http://schemas.openxmlformats.org/markup-compatibility/2006">
              <mc:Choice xmlns:v="urn:schemas-microsoft-com:vml" Requires="v">
                <p:oleObj spid="_x0000_s4561" name="Document" r:id="rId3" imgW="8290738" imgH="1017693" progId="Word.Document.8">
                  <p:embed/>
                </p:oleObj>
              </mc:Choice>
              <mc:Fallback>
                <p:oleObj name="Document" r:id="rId3" imgW="8290738" imgH="1017693" progId="Word.Document.8">
                  <p:embed/>
                  <p:pic>
                    <p:nvPicPr>
                      <p:cNvPr id="0" name="图片 3075"/>
                      <p:cNvPicPr/>
                      <p:nvPr/>
                    </p:nvPicPr>
                    <p:blipFill>
                      <a:blip r:embed="rId4"/>
                      <a:stretch>
                        <a:fillRect/>
                      </a:stretch>
                    </p:blipFill>
                    <p:spPr>
                      <a:xfrm>
                        <a:off x="1976438" y="3279775"/>
                        <a:ext cx="9321800" cy="1333500"/>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11-22/2097, S1G EL operation, Dave </a:t>
            </a:r>
            <a:r>
              <a:rPr lang="en-US" altLang="zh-CN" sz="1600" dirty="0" err="1" smtClean="0">
                <a:solidFill>
                  <a:schemeClr val="tx1"/>
                </a:solidFill>
                <a:latin typeface="Calibri" panose="020F0502020204030204" pitchFamily="34" charset="0"/>
                <a:cs typeface="Calibri" panose="020F0502020204030204" pitchFamily="34" charset="0"/>
              </a:rPr>
              <a:t>Halasz</a:t>
            </a:r>
            <a:r>
              <a:rPr lang="en-US" altLang="zh-CN" sz="1600" dirty="0" smtClean="0">
                <a:solidFill>
                  <a:schemeClr val="tx1"/>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11-22/2133</a:t>
            </a:r>
            <a:r>
              <a:rPr lang="en-US" altLang="zh-CN" sz="1600" dirty="0">
                <a:solidFill>
                  <a:schemeClr val="tx1"/>
                </a:solidFill>
                <a:latin typeface="Calibri" panose="020F0502020204030204" pitchFamily="34" charset="0"/>
                <a:cs typeface="Calibri" panose="020F0502020204030204" pitchFamily="34" charset="0"/>
              </a:rPr>
              <a:t>, new-use-case-for-amp-</a:t>
            </a:r>
            <a:r>
              <a:rPr lang="en-US" altLang="zh-CN" sz="1600" dirty="0" err="1">
                <a:solidFill>
                  <a:schemeClr val="tx1"/>
                </a:solidFill>
                <a:latin typeface="Calibri" panose="020F0502020204030204" pitchFamily="34" charset="0"/>
                <a:cs typeface="Calibri" panose="020F0502020204030204" pitchFamily="34" charset="0"/>
              </a:rPr>
              <a:t>iot</a:t>
            </a:r>
            <a:r>
              <a:rPr lang="en-US" altLang="zh-CN" sz="1600" dirty="0">
                <a:solidFill>
                  <a:schemeClr val="tx1"/>
                </a:solidFill>
                <a:latin typeface="Calibri" panose="020F0502020204030204" pitchFamily="34" charset="0"/>
                <a:cs typeface="Calibri" panose="020F0502020204030204" pitchFamily="34" charset="0"/>
              </a:rPr>
              <a:t>-devices, </a:t>
            </a:r>
            <a:r>
              <a:rPr lang="en-US" altLang="zh-CN" sz="1600" dirty="0" err="1" smtClean="0">
                <a:solidFill>
                  <a:schemeClr val="tx1"/>
                </a:solidFill>
                <a:latin typeface="Calibri" panose="020F0502020204030204" pitchFamily="34" charset="0"/>
                <a:cs typeface="Calibri" panose="020F0502020204030204" pitchFamily="34" charset="0"/>
              </a:rPr>
              <a:t>Amichai</a:t>
            </a:r>
            <a:r>
              <a:rPr lang="en-US" altLang="zh-CN" sz="1600" dirty="0" smtClean="0">
                <a:solidFill>
                  <a:schemeClr val="tx1"/>
                </a:solidFill>
                <a:latin typeface="Calibri" panose="020F0502020204030204" pitchFamily="34" charset="0"/>
                <a:cs typeface="Calibri" panose="020F0502020204030204" pitchFamily="34" charset="0"/>
              </a:rPr>
              <a:t> </a:t>
            </a:r>
            <a:r>
              <a:rPr lang="en-US" altLang="zh-CN" sz="1600" dirty="0" err="1" smtClean="0">
                <a:solidFill>
                  <a:schemeClr val="tx1"/>
                </a:solidFill>
                <a:latin typeface="Calibri" panose="020F0502020204030204" pitchFamily="34" charset="0"/>
                <a:cs typeface="Calibri" panose="020F0502020204030204" pitchFamily="34" charset="0"/>
              </a:rPr>
              <a:t>Sanderovich</a:t>
            </a:r>
            <a:r>
              <a:rPr lang="en-US" altLang="zh-CN" sz="1600" dirty="0" smtClean="0">
                <a:solidFill>
                  <a:schemeClr val="tx1"/>
                </a:solidFill>
                <a:latin typeface="Calibri" panose="020F0502020204030204" pitchFamily="34" charset="0"/>
                <a:cs typeface="Calibri" panose="020F0502020204030204" pitchFamily="34" charset="0"/>
              </a:rPr>
              <a:t> (</a:t>
            </a:r>
            <a:r>
              <a:rPr lang="en-US" altLang="zh-CN" sz="1600" dirty="0" err="1" smtClean="0">
                <a:solidFill>
                  <a:schemeClr val="tx1"/>
                </a:solidFill>
                <a:latin typeface="Calibri" panose="020F0502020204030204" pitchFamily="34" charset="0"/>
                <a:cs typeface="Calibri" panose="020F0502020204030204" pitchFamily="34" charset="0"/>
              </a:rPr>
              <a:t>Wiliot</a:t>
            </a:r>
            <a:r>
              <a:rPr lang="en-US" altLang="zh-CN" sz="1600" dirty="0" smtClean="0">
                <a:solidFill>
                  <a:schemeClr val="tx1"/>
                </a:solidFill>
                <a:latin typeface="Calibri" panose="020F0502020204030204" pitchFamily="34" charset="0"/>
                <a:cs typeface="Calibri" panose="020F0502020204030204" pitchFamily="34" charset="0"/>
              </a:rPr>
              <a:t>)</a:t>
            </a: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Dec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Executive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Zhisong</a:t>
            </a:r>
            <a:r>
              <a:rPr lang="en-US" altLang="en-US" sz="2000" kern="0" dirty="0">
                <a:latin typeface="Arial" panose="020B0604020202020204" pitchFamily="34" charset="0"/>
              </a:rPr>
              <a:t> </a:t>
            </a:r>
            <a:r>
              <a:rPr lang="en-US" altLang="en-US" sz="2000" kern="0" dirty="0" err="1">
                <a:latin typeface="Arial" panose="020B0604020202020204" pitchFamily="34" charset="0"/>
              </a:rPr>
              <a:t>Zuo</a:t>
            </a:r>
            <a:r>
              <a:rPr lang="en-US" altLang="en-US" sz="2000" kern="0" dirty="0">
                <a:latin typeface="Arial" panose="020B0604020202020204" pitchFamily="34" charset="0"/>
              </a:rPr>
              <a:t> (OPPO</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rPr>
              <a:t>TC</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480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Call for comments to tech report draft (</a:t>
            </a:r>
            <a:r>
              <a:rPr lang="en-GB" altLang="en-US" dirty="0" smtClean="0"/>
              <a:t>11-22/1562r4)</a:t>
            </a:r>
            <a:endParaRPr lang="en-GB" altLang="en-US" dirty="0" smtClean="0"/>
          </a:p>
          <a:p>
            <a:pPr lvl="1" eaLnBrk="0" hangingPunct="0">
              <a:defRPr/>
            </a:pPr>
            <a:r>
              <a:rPr lang="en-GB" altLang="en-US" dirty="0" smtClean="0"/>
              <a:t>Call for comments was announced on Oct 08 in </a:t>
            </a:r>
            <a:r>
              <a:rPr lang="en-GB" altLang="en-US" dirty="0" smtClean="0"/>
              <a:t>reflector and is still valid</a:t>
            </a:r>
            <a:endParaRPr lang="en-GB" altLang="en-US" dirty="0"/>
          </a:p>
          <a:p>
            <a:pPr eaLnBrk="0" hangingPunct="0">
              <a:defRPr/>
            </a:pPr>
            <a:r>
              <a:rPr lang="en-US" altLang="en-GB" dirty="0" smtClean="0"/>
              <a:t>Contribution presentation and discussion</a:t>
            </a:r>
          </a:p>
          <a:p>
            <a:pPr lvl="1" eaLnBrk="0" hangingPunct="0">
              <a:defRPr/>
            </a:pPr>
            <a:r>
              <a:rPr lang="en-US" altLang="zh-CN" sz="2100" dirty="0" smtClean="0"/>
              <a:t>11-22/2097</a:t>
            </a:r>
            <a:r>
              <a:rPr lang="en-US" altLang="zh-CN" sz="2100" dirty="0"/>
              <a:t>, S1G EL operation, Dave </a:t>
            </a:r>
            <a:r>
              <a:rPr lang="en-US" altLang="zh-CN" sz="2100" dirty="0" err="1"/>
              <a:t>Halasz</a:t>
            </a:r>
            <a:r>
              <a:rPr lang="en-US" altLang="zh-CN" sz="2100" dirty="0"/>
              <a:t> (Morse Micro)</a:t>
            </a:r>
          </a:p>
          <a:p>
            <a:pPr lvl="1" eaLnBrk="0" hangingPunct="0">
              <a:defRPr/>
            </a:pPr>
            <a:r>
              <a:rPr lang="en-US" altLang="zh-CN" sz="2100" dirty="0"/>
              <a:t>11-22/2133, new-use-case-for-amp-</a:t>
            </a:r>
            <a:r>
              <a:rPr lang="en-US" altLang="zh-CN" sz="2100" dirty="0" err="1"/>
              <a:t>iot</a:t>
            </a:r>
            <a:r>
              <a:rPr lang="en-US" altLang="zh-CN" sz="2100" dirty="0"/>
              <a:t>-devices, </a:t>
            </a:r>
            <a:r>
              <a:rPr lang="en-US" altLang="zh-CN" sz="2100" dirty="0" err="1"/>
              <a:t>Amichai</a:t>
            </a:r>
            <a:r>
              <a:rPr lang="en-US" altLang="zh-CN" sz="2100" dirty="0"/>
              <a:t> </a:t>
            </a:r>
            <a:r>
              <a:rPr lang="en-US" altLang="zh-CN" sz="2100" dirty="0" err="1"/>
              <a:t>Sanderovich</a:t>
            </a:r>
            <a:r>
              <a:rPr lang="en-US" altLang="zh-CN" sz="2100" dirty="0"/>
              <a:t> (</a:t>
            </a:r>
            <a:r>
              <a:rPr lang="en-US" altLang="zh-CN" sz="2100" dirty="0" err="1"/>
              <a:t>Wiliot</a:t>
            </a:r>
            <a:r>
              <a:rPr lang="en-US" altLang="zh-CN" sz="2100" smtClean="0"/>
              <a:t>)</a:t>
            </a:r>
            <a:endParaRPr lang="en-US" altLang="zh-CN" sz="2100" dirty="0"/>
          </a:p>
          <a:p>
            <a:pPr eaLnBrk="0" hangingPunct="0">
              <a:defRPr/>
            </a:pPr>
            <a:r>
              <a:rPr lang="en-US" altLang="en-GB" dirty="0" smtClean="0"/>
              <a:t>Any </a:t>
            </a:r>
            <a:r>
              <a:rPr lang="en-US" altLang="en-GB" dirty="0"/>
              <a:t>other business?</a:t>
            </a:r>
          </a:p>
          <a:p>
            <a:pPr lvl="0" eaLnBrk="0" hangingPunct="0">
              <a:defRPr/>
            </a:pPr>
            <a:r>
              <a:rPr lang="en-GB" altLang="en-US" dirty="0" smtClean="0"/>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139368</TotalTime>
  <Words>1421</Words>
  <Application>Microsoft Office PowerPoint</Application>
  <PresentationFormat>宽屏</PresentationFormat>
  <Paragraphs>198</Paragraphs>
  <Slides>16</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27"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Submission List (Call for submissions)</vt:lpstr>
      <vt:lpstr>IEEE 802.11 AMP TIG TC</vt:lpstr>
      <vt:lpstr>PowerPoint 演示文稿</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5497</cp:revision>
  <cp:lastPrinted>2014-11-04T15:04:00Z</cp:lastPrinted>
  <dcterms:created xsi:type="dcterms:W3CDTF">2007-04-17T18:10:00Z</dcterms:created>
  <dcterms:modified xsi:type="dcterms:W3CDTF">2022-12-11T16:03:21Z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