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CBC07C-9386-4AE6-A6EB-D1C85C71C20D}" v="2" dt="2023-01-14T04:26:19.2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91" d="100"/>
          <a:sy n="91" d="100"/>
        </p:scale>
        <p:origin x="114" y="25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January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802.11-22/2132r0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2002-00-0wng-wng-meeting-minutes-2022-november-bangkok-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2023-1-17</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388836979"/>
              </p:ext>
            </p:extLst>
          </p:nvPr>
        </p:nvGraphicFramePr>
        <p:xfrm>
          <a:off x="1928813" y="2600325"/>
          <a:ext cx="8286750" cy="2357438"/>
        </p:xfrm>
        <a:graphic>
          <a:graphicData uri="http://schemas.openxmlformats.org/presentationml/2006/ole">
            <mc:AlternateContent xmlns:mc="http://schemas.openxmlformats.org/markup-compatibility/2006">
              <mc:Choice xmlns:v="urn:schemas-microsoft-com:vml" Requires="v">
                <p:oleObj name="Document" r:id="rId3" imgW="8135923" imgH="2317460" progId="Word.Document.8">
                  <p:embed/>
                </p:oleObj>
              </mc:Choice>
              <mc:Fallback>
                <p:oleObj name="Document" r:id="rId3" imgW="8135923" imgH="2317460"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28813" y="2600325"/>
                        <a:ext cx="8286750"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397972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17 January 2023, 0800-1000 US Eastern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lnSpcReduction="10000"/>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September:</a:t>
            </a:r>
          </a:p>
          <a:p>
            <a:pPr marL="1181100" lvl="2" indent="-381000">
              <a:spcBef>
                <a:spcPts val="0"/>
              </a:spcBef>
              <a:defRPr/>
            </a:pPr>
            <a:r>
              <a:rPr lang="en-GB" altLang="en-US" dirty="0">
                <a:hlinkClick r:id="rId3"/>
              </a:rPr>
              <a:t>https://mentor.ieee.org/802.11/dcn/22/11-22-2002-00-0wng-wng-meeting-minutes-2022-november-bangkok-meeting.docx</a:t>
            </a:r>
            <a:r>
              <a:rPr lang="en-GB" altLang="en-US" dirty="0"/>
              <a:t> </a:t>
            </a:r>
          </a:p>
          <a:p>
            <a:pPr marL="457200" indent="-457200">
              <a:spcBef>
                <a:spcPts val="0"/>
              </a:spcBef>
              <a:defRPr/>
            </a:pPr>
            <a:r>
              <a:rPr lang="en-GB" altLang="en-US" dirty="0"/>
              <a:t>Presentations</a:t>
            </a:r>
          </a:p>
          <a:p>
            <a:pPr marL="857250" lvl="1" indent="-457200">
              <a:spcBef>
                <a:spcPts val="0"/>
              </a:spcBef>
              <a:defRPr/>
            </a:pPr>
            <a:r>
              <a:rPr lang="en-US" sz="1800" dirty="0"/>
              <a:t>“802.11 applications in/to Alternative Fuel Vehicle infrastructure,” Craig Rodine (Sandia National Laboratory)</a:t>
            </a:r>
          </a:p>
          <a:p>
            <a:pPr marL="857250" lvl="1" indent="-457200">
              <a:spcBef>
                <a:spcPts val="0"/>
              </a:spcBef>
              <a:defRPr/>
            </a:pPr>
            <a:r>
              <a:rPr lang="en-US" sz="1800" dirty="0"/>
              <a:t>“New features for Light Communication,” </a:t>
            </a:r>
            <a:r>
              <a:rPr lang="nl-NL" sz="1800" dirty="0"/>
              <a:t>Volker Jungnickel (Fraunhofer)</a:t>
            </a:r>
          </a:p>
          <a:p>
            <a:pPr marL="857250" lvl="1" indent="-457200">
              <a:spcBef>
                <a:spcPts val="0"/>
              </a:spcBef>
              <a:defRPr/>
            </a:pPr>
            <a:r>
              <a:rPr lang="en-US" sz="1800" dirty="0"/>
              <a:t>“Faster S1G+ follow up,” Dave </a:t>
            </a:r>
            <a:r>
              <a:rPr lang="en-US" sz="1800" dirty="0" err="1"/>
              <a:t>Halasz</a:t>
            </a:r>
            <a:r>
              <a:rPr lang="en-US" sz="1800" dirty="0"/>
              <a:t> (Morse Micro)</a:t>
            </a:r>
          </a:p>
          <a:p>
            <a:pPr marL="457200" indent="-457200">
              <a:lnSpc>
                <a:spcPct val="120000"/>
              </a:lnSpc>
              <a:spcBef>
                <a:spcPts val="0"/>
              </a:spcBef>
              <a:defRPr/>
            </a:pPr>
            <a:r>
              <a:rPr lang="en-US" altLang="en-US" dirty="0"/>
              <a:t>Plans for March 2023</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January</a:t>
            </a:r>
            <a:r>
              <a:rPr lang="en-GB" altLang="en-US" sz="3200" dirty="0"/>
              <a:t> 2023</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November 2022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17 January 2023, 0800-1000 US Eastern Time</a:t>
            </a:r>
          </a:p>
          <a:p>
            <a:pPr marL="457200" indent="-457200" eaLnBrk="1" hangingPunct="1">
              <a:lnSpc>
                <a:spcPct val="90000"/>
              </a:lnSpc>
              <a:defRPr/>
            </a:pPr>
            <a:r>
              <a:rPr lang="en-US" altLang="en-US" sz="2000" dirty="0"/>
              <a:t>Plans for March 2023</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42759</TotalTime>
  <Words>1395</Words>
  <Application>Microsoft Office PowerPoint</Application>
  <PresentationFormat>Widescreen</PresentationFormat>
  <Paragraphs>179</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Microsoft Word 97 - 2003 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January 802 wireless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1267</cp:revision>
  <cp:lastPrinted>1998-02-10T13:28:06Z</cp:lastPrinted>
  <dcterms:created xsi:type="dcterms:W3CDTF">2004-12-02T14:01:45Z</dcterms:created>
  <dcterms:modified xsi:type="dcterms:W3CDTF">2023-01-14T04:29:37Z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